
<file path=[Content_Types].xml><?xml version="1.0" encoding="utf-8"?>
<Types xmlns="http://schemas.openxmlformats.org/package/2006/content-types">
  <Override PartName="/docProps/core.xml" ContentType="application/vnd.openxmlformats-package.core-properties+xml"/>
  <Default Extension="rels" ContentType="application/vnd.openxmlformats-package.relationships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.xml" ContentType="application/vnd.openxmlformats-officedocument.presentationml.slideLayout+xml"/>
  <Default Extension="xml" ContentType="application/xml"/>
  <Override PartName="/docProps/app.xml" ContentType="application/vnd.openxmlformats-officedocument.extended-properties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2.xml" ContentType="application/vnd.openxmlformats-officedocument.presentationml.slideLayout+xml"/>
  <Default Extension="bin" ContentType="application/vnd.openxmlformats-officedocument.presentationml.printerSettings"/>
  <Default Extension="jpeg" ContentType="image/jpeg"/>
  <Override PartName="/ppt/slideLayouts/slideLayout4.xml" ContentType="application/vnd.openxmlformats-officedocument.presentationml.slideLayout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</p:sldIdLst>
  <p:sldSz cx="9144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93" d="100"/>
          <a:sy n="93" d="100"/>
        </p:scale>
        <p:origin x="-78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
<Relationships xmlns="http://schemas.openxmlformats.org/package/2006/relationships">
	<Relationship Id="rId3" Type="http://schemas.openxmlformats.org/officeDocument/2006/relationships/printerSettings" Target="printerSettings/printerSettings1.bin"/>
	<Relationship Id="rId4" Type="http://schemas.openxmlformats.org/officeDocument/2006/relationships/presProps" Target="presProps.xml"/>
	<Relationship Id="rId5" Type="http://schemas.openxmlformats.org/officeDocument/2006/relationships/viewProps" Target="viewProps.xml"/>
	<Relationship Id="rId6" Type="http://schemas.openxmlformats.org/officeDocument/2006/relationships/theme" Target="theme/theme1.xml"/>
	<Relationship Id="rId7" Type="http://schemas.openxmlformats.org/officeDocument/2006/relationships/tableStyles" Target="tableStyles.xml"/>
	<Relationship Id="rId1" Type="http://schemas.openxmlformats.org/officeDocument/2006/relationships/slideMaster" Target="slideMasters/slideMaster1.xml"/>
	<Relationship Id="rId8" Type="http://schemas.openxmlformats.org/officeDocument/2006/relationships/slide" Target="slides/slide1.xml"/>
	<Relationship Id="rId9" Type="http://schemas.openxmlformats.org/officeDocument/2006/relationships/slide" Target="slides/slide2.xml"/>
	<Relationship Id="rId10" Type="http://schemas.openxmlformats.org/officeDocument/2006/relationships/slide" Target="slides/slide3.xml"/>
	<Relationship Id="rId11" Type="http://schemas.openxmlformats.org/officeDocument/2006/relationships/slide" Target="slides/slide4.xml"/>
	<Relationship Id="rId12" Type="http://schemas.openxmlformats.org/officeDocument/2006/relationships/slide" Target="slides/slide5.xml"/>
	<Relationship Id="rId13" Type="http://schemas.openxmlformats.org/officeDocument/2006/relationships/slide" Target="slides/slide6.xml"/>
	<Relationship Id="rId14" Type="http://schemas.openxmlformats.org/officeDocument/2006/relationships/slide" Target="slides/slide7.xml"/>
	<Relationship Id="rId15" Type="http://schemas.openxmlformats.org/officeDocument/2006/relationships/slide" Target="slides/slide8.xml"/>
	<Relationship Id="rId16" Type="http://schemas.openxmlformats.org/officeDocument/2006/relationships/slide" Target="slides/slide9.xml"/>
	<Relationship Id="rId17" Type="http://schemas.openxmlformats.org/officeDocument/2006/relationships/slide" Target="slides/slide10.xml"/>
	<Relationship Id="rId18" Type="http://schemas.openxmlformats.org/officeDocument/2006/relationships/slide" Target="slides/slide11.xml"/>
	<Relationship Id="rId19" Type="http://schemas.openxmlformats.org/officeDocument/2006/relationships/slide" Target="slides/slide12.xml"/>
	<Relationship Id="rId20" Type="http://schemas.openxmlformats.org/officeDocument/2006/relationships/slide" Target="slides/slide13.xml"/>
	<Relationship Id="rId21" Type="http://schemas.openxmlformats.org/officeDocument/2006/relationships/slide" Target="slides/slide14.xml"/>
	<Relationship Id="rId22" Type="http://schemas.openxmlformats.org/officeDocument/2006/relationships/slide" Target="slides/slide15.xml"/>
	<Relationship Id="rId23" Type="http://schemas.openxmlformats.org/officeDocument/2006/relationships/slide" Target="slides/slide16.xml"/>
	<Relationship Id="rId24" Type="http://schemas.openxmlformats.org/officeDocument/2006/relationships/slide" Target="slides/slide17.xml"/>
	<Relationship Id="rId25" Type="http://schemas.openxmlformats.org/officeDocument/2006/relationships/slide" Target="slides/slide18.xml"/>
	<Relationship Id="rId26" Type="http://schemas.openxmlformats.org/officeDocument/2006/relationships/slide" Target="slides/slide19.xml"/>
	<Relationship Id="rId27" Type="http://schemas.openxmlformats.org/officeDocument/2006/relationships/slide" Target="slides/slide20.xml"/>
	<Relationship Id="rId28" Type="http://schemas.openxmlformats.org/officeDocument/2006/relationships/slide" Target="slides/slide21.xml"/>
	<Relationship Id="rId29" Type="http://schemas.openxmlformats.org/officeDocument/2006/relationships/slide" Target="slides/slide22.xml"/>
	<Relationship Id="rId30" Type="http://schemas.openxmlformats.org/officeDocument/2006/relationships/slide" Target="slides/slide23.xml"/>
	<Relationship Id="rId31" Type="http://schemas.openxmlformats.org/officeDocument/2006/relationships/slide" Target="slides/slide24.xml"/>
	<Relationship Id="rId32" Type="http://schemas.openxmlformats.org/officeDocument/2006/relationships/slide" Target="slides/slide25.xml"/>
	<Relationship Id="rId33" Type="http://schemas.openxmlformats.org/officeDocument/2006/relationships/slide" Target="slides/slide26.xml"/>
	<Relationship Id="rId34" Type="http://schemas.openxmlformats.org/officeDocument/2006/relationships/slide" Target="slides/slide27.xml"/>
	<Relationship Id="rId35" Type="http://schemas.openxmlformats.org/officeDocument/2006/relationships/slide" Target="slides/slide28.xml"/>
	<Relationship Id="rId36" Type="http://schemas.openxmlformats.org/officeDocument/2006/relationships/slide" Target="slides/slide29.xml"/>
	<Relationship Id="rId37" Type="http://schemas.openxmlformats.org/officeDocument/2006/relationships/slide" Target="slides/slide30.xml"/>
	<Relationship Id="rId38" Type="http://schemas.openxmlformats.org/officeDocument/2006/relationships/slide" Target="slides/slide31.xml"/>
	<Relationship Id="rId39" Type="http://schemas.openxmlformats.org/officeDocument/2006/relationships/slide" Target="slides/slide32.xml"/>
	<Relationship Id="rId40" Type="http://schemas.openxmlformats.org/officeDocument/2006/relationships/slide" Target="slides/slide33.xml"/>
	<Relationship Id="rId41" Type="http://schemas.openxmlformats.org/officeDocument/2006/relationships/slide" Target="slides/slide34.xml"/>
	<Relationship Id="rId42" Type="http://schemas.openxmlformats.org/officeDocument/2006/relationships/slide" Target="slides/slide35.xml"/>
	<Relationship Id="rId43" Type="http://schemas.openxmlformats.org/officeDocument/2006/relationships/slide" Target="slides/slide36.xml"/>
	<Relationship Id="rId44" Type="http://schemas.openxmlformats.org/officeDocument/2006/relationships/slide" Target="slides/slide37.xml"/>
	<Relationship Id="rId45" Type="http://schemas.openxmlformats.org/officeDocument/2006/relationships/slide" Target="slides/slide38.xml"/>
	<Relationship Id="rId46" Type="http://schemas.openxmlformats.org/officeDocument/2006/relationships/slide" Target="slides/slide39.xml"/>
	<Relationship Id="rId47" Type="http://schemas.openxmlformats.org/officeDocument/2006/relationships/slide" Target="slides/slide40.xml"/>
	<Relationship Id="rId48" Type="http://schemas.openxmlformats.org/officeDocument/2006/relationships/slide" Target="slides/slide41.xml"/>
	<Relationship Id="rId49" Type="http://schemas.openxmlformats.org/officeDocument/2006/relationships/slide" Target="slides/slide42.xml"/>
	<Relationship Id="rId50" Type="http://schemas.openxmlformats.org/officeDocument/2006/relationships/slide" Target="slides/slide43.xml"/>
	<Relationship Id="rId51" Type="http://schemas.openxmlformats.org/officeDocument/2006/relationships/slide" Target="slides/slide44.xml"/>
	<Relationship Id="rId52" Type="http://schemas.openxmlformats.org/officeDocument/2006/relationships/slide" Target="slides/slide45.xml"/>
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11/21/11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11/21/11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11/21/11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11/21/11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11/21/11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11/21/11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11/21/11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11/21/11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11/21/11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11/21/11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11/21/11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56DD26-32A4-2A43-990A-6F7E5E73786E}" type="datetimeFigureOut">
              <a:rPr lang="en-US" smtClean="0"/>
              <a:t>11/21/11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.jpeg"/>
</Relationships>
</file>

<file path=ppt/slides/_rels/slide10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52.jpeg"/>
	<Relationship Id="rId3" Type="http://schemas.openxmlformats.org/officeDocument/2006/relationships/image" Target="../media/53.jpeg"/>
	<Relationship Id="rId4" Type="http://schemas.openxmlformats.org/officeDocument/2006/relationships/image" Target="../media/54.jpeg"/>
	<Relationship Id="rId5" Type="http://schemas.openxmlformats.org/officeDocument/2006/relationships/image" Target="../media/55.jpeg"/>
	<Relationship Id="rId6" Type="http://schemas.openxmlformats.org/officeDocument/2006/relationships/image" Target="../media/56.jpeg"/>
	<Relationship Id="rId7" Type="http://schemas.openxmlformats.org/officeDocument/2006/relationships/image" Target="../media/57.jpeg"/>
	<Relationship Id="rId8" Type="http://schemas.openxmlformats.org/officeDocument/2006/relationships/image" Target="../media/58.jpeg"/>
	<Relationship Id="rId9" Type="http://schemas.openxmlformats.org/officeDocument/2006/relationships/image" Target="../media/59.jpeg"/>
	<Relationship Id="rId10" Type="http://schemas.openxmlformats.org/officeDocument/2006/relationships/image" Target="../media/60.jpeg"/>
	<Relationship Id="rId11" Type="http://schemas.openxmlformats.org/officeDocument/2006/relationships/image" Target="../media/61.jpeg"/>
	<Relationship Id="rId12" Type="http://schemas.openxmlformats.org/officeDocument/2006/relationships/image" Target="../media/62.jpeg"/>
	<Relationship Id="rId13" Type="http://schemas.openxmlformats.org/officeDocument/2006/relationships/image" Target="../media/63.jpeg"/>
	<Relationship Id="rId14" Type="http://schemas.openxmlformats.org/officeDocument/2006/relationships/image" Target="../media/64.jpeg"/>
	<Relationship Id="rId15" Type="http://schemas.openxmlformats.org/officeDocument/2006/relationships/image" Target="../media/65.jpeg"/>
	<Relationship Id="rId16" Type="http://schemas.openxmlformats.org/officeDocument/2006/relationships/image" Target="../media/66.jpeg"/>
	<Relationship Id="rId17" Type="http://schemas.openxmlformats.org/officeDocument/2006/relationships/image" Target="../media/67.jpeg"/>
</Relationships>
</file>

<file path=ppt/slides/_rels/slide11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68.jpeg"/>
	<Relationship Id="rId3" Type="http://schemas.openxmlformats.org/officeDocument/2006/relationships/image" Target="../media/69.jpeg"/>
	<Relationship Id="rId4" Type="http://schemas.openxmlformats.org/officeDocument/2006/relationships/image" Target="../media/70.jpeg"/>
	<Relationship Id="rId5" Type="http://schemas.openxmlformats.org/officeDocument/2006/relationships/image" Target="../media/71.jpeg"/>
	<Relationship Id="rId6" Type="http://schemas.openxmlformats.org/officeDocument/2006/relationships/image" Target="../media/72.jpeg"/>
	<Relationship Id="rId7" Type="http://schemas.openxmlformats.org/officeDocument/2006/relationships/image" Target="../media/73.jpeg"/>
	<Relationship Id="rId8" Type="http://schemas.openxmlformats.org/officeDocument/2006/relationships/image" Target="../media/74.jpeg"/>
	<Relationship Id="rId9" Type="http://schemas.openxmlformats.org/officeDocument/2006/relationships/image" Target="../media/75.jpeg"/>
	<Relationship Id="rId10" Type="http://schemas.openxmlformats.org/officeDocument/2006/relationships/image" Target="../media/76.jpeg"/>
	<Relationship Id="rId11" Type="http://schemas.openxmlformats.org/officeDocument/2006/relationships/image" Target="../media/77.jpeg"/>
	<Relationship Id="rId12" Type="http://schemas.openxmlformats.org/officeDocument/2006/relationships/image" Target="../media/78.jpeg"/>
	<Relationship Id="rId13" Type="http://schemas.openxmlformats.org/officeDocument/2006/relationships/image" Target="../media/79.jpeg"/>
	<Relationship Id="rId14" Type="http://schemas.openxmlformats.org/officeDocument/2006/relationships/image" Target="../media/80.jpeg"/>
	<Relationship Id="rId15" Type="http://schemas.openxmlformats.org/officeDocument/2006/relationships/image" Target="../media/81.jpeg"/>
	<Relationship Id="rId16" Type="http://schemas.openxmlformats.org/officeDocument/2006/relationships/image" Target="../media/82.jpeg"/>
	<Relationship Id="rId17" Type="http://schemas.openxmlformats.org/officeDocument/2006/relationships/image" Target="../media/83.jpeg"/>
	<Relationship Id="rId18" Type="http://schemas.openxmlformats.org/officeDocument/2006/relationships/image" Target="../media/84.jpeg"/>
	<Relationship Id="rId19" Type="http://schemas.openxmlformats.org/officeDocument/2006/relationships/image" Target="../media/85.jpeg"/>
	<Relationship Id="rId20" Type="http://schemas.openxmlformats.org/officeDocument/2006/relationships/image" Target="../media/86.jpeg"/>
	<Relationship Id="rId21" Type="http://schemas.openxmlformats.org/officeDocument/2006/relationships/image" Target="../media/87.jpeg"/>
	<Relationship Id="rId22" Type="http://schemas.openxmlformats.org/officeDocument/2006/relationships/image" Target="../media/88.jpeg"/>
	<Relationship Id="rId23" Type="http://schemas.openxmlformats.org/officeDocument/2006/relationships/image" Target="../media/89.jpeg"/>
	<Relationship Id="rId24" Type="http://schemas.openxmlformats.org/officeDocument/2006/relationships/image" Target="../media/90.jpeg"/>
	<Relationship Id="rId25" Type="http://schemas.openxmlformats.org/officeDocument/2006/relationships/image" Target="../media/91.jpeg"/>
	<Relationship Id="rId26" Type="http://schemas.openxmlformats.org/officeDocument/2006/relationships/image" Target="../media/92.jpeg"/>
	<Relationship Id="rId27" Type="http://schemas.openxmlformats.org/officeDocument/2006/relationships/image" Target="../media/93.jpeg"/>
	<Relationship Id="rId28" Type="http://schemas.openxmlformats.org/officeDocument/2006/relationships/image" Target="../media/94.jpeg"/>
	<Relationship Id="rId29" Type="http://schemas.openxmlformats.org/officeDocument/2006/relationships/image" Target="../media/95.jpeg"/>
	<Relationship Id="rId30" Type="http://schemas.openxmlformats.org/officeDocument/2006/relationships/image" Target="../media/96.jpeg"/>
	<Relationship Id="rId31" Type="http://schemas.openxmlformats.org/officeDocument/2006/relationships/image" Target="../media/97.jpeg"/>
	<Relationship Id="rId32" Type="http://schemas.openxmlformats.org/officeDocument/2006/relationships/image" Target="../media/98.jpeg"/>
	<Relationship Id="rId33" Type="http://schemas.openxmlformats.org/officeDocument/2006/relationships/image" Target="../media/99.jpeg"/>
	<Relationship Id="rId34" Type="http://schemas.openxmlformats.org/officeDocument/2006/relationships/image" Target="../media/100.jpeg"/>
	<Relationship Id="rId35" Type="http://schemas.openxmlformats.org/officeDocument/2006/relationships/image" Target="../media/101.jpeg"/>
	<Relationship Id="rId36" Type="http://schemas.openxmlformats.org/officeDocument/2006/relationships/image" Target="../media/102.jpeg"/>
	<Relationship Id="rId37" Type="http://schemas.openxmlformats.org/officeDocument/2006/relationships/image" Target="../media/103.jpeg"/>
	<Relationship Id="rId38" Type="http://schemas.openxmlformats.org/officeDocument/2006/relationships/image" Target="../media/104.jpeg"/>
	<Relationship Id="rId39" Type="http://schemas.openxmlformats.org/officeDocument/2006/relationships/image" Target="../media/105.jpeg"/>
	<Relationship Id="rId40" Type="http://schemas.openxmlformats.org/officeDocument/2006/relationships/image" Target="../media/106.jpeg"/>
	<Relationship Id="rId41" Type="http://schemas.openxmlformats.org/officeDocument/2006/relationships/image" Target="../media/107.jpeg"/>
	<Relationship Id="rId42" Type="http://schemas.openxmlformats.org/officeDocument/2006/relationships/image" Target="../media/108.jpeg"/>
	<Relationship Id="rId43" Type="http://schemas.openxmlformats.org/officeDocument/2006/relationships/image" Target="../media/109.jpeg"/>
	<Relationship Id="rId44" Type="http://schemas.openxmlformats.org/officeDocument/2006/relationships/image" Target="../media/110.jpeg"/>
	<Relationship Id="rId45" Type="http://schemas.openxmlformats.org/officeDocument/2006/relationships/image" Target="../media/111.jpeg"/>
	<Relationship Id="rId46" Type="http://schemas.openxmlformats.org/officeDocument/2006/relationships/image" Target="../media/112.jpeg"/>
	<Relationship Id="rId47" Type="http://schemas.openxmlformats.org/officeDocument/2006/relationships/image" Target="../media/113.jpeg"/>
	<Relationship Id="rId48" Type="http://schemas.openxmlformats.org/officeDocument/2006/relationships/image" Target="../media/114.jpeg"/>
	<Relationship Id="rId49" Type="http://schemas.openxmlformats.org/officeDocument/2006/relationships/image" Target="../media/115.jpeg"/>
	<Relationship Id="rId50" Type="http://schemas.openxmlformats.org/officeDocument/2006/relationships/image" Target="../media/116.jpeg"/>
	<Relationship Id="rId51" Type="http://schemas.openxmlformats.org/officeDocument/2006/relationships/image" Target="../media/117.jpeg"/>
	<Relationship Id="rId52" Type="http://schemas.openxmlformats.org/officeDocument/2006/relationships/image" Target="../media/118.jpeg"/>
	<Relationship Id="rId53" Type="http://schemas.openxmlformats.org/officeDocument/2006/relationships/image" Target="../media/119.jpeg"/>
	<Relationship Id="rId54" Type="http://schemas.openxmlformats.org/officeDocument/2006/relationships/image" Target="../media/120.jpeg"/>
	<Relationship Id="rId55" Type="http://schemas.openxmlformats.org/officeDocument/2006/relationships/image" Target="../media/121.jpeg"/>
	<Relationship Id="rId56" Type="http://schemas.openxmlformats.org/officeDocument/2006/relationships/image" Target="../media/122.jpeg"/>
	<Relationship Id="rId57" Type="http://schemas.openxmlformats.org/officeDocument/2006/relationships/image" Target="../media/123.jpeg"/>
	<Relationship Id="rId58" Type="http://schemas.openxmlformats.org/officeDocument/2006/relationships/image" Target="../media/124.jpeg"/>
	<Relationship Id="rId59" Type="http://schemas.openxmlformats.org/officeDocument/2006/relationships/image" Target="../media/125.jpeg"/>
	<Relationship Id="rId60" Type="http://schemas.openxmlformats.org/officeDocument/2006/relationships/image" Target="../media/126.jpeg"/>
	<Relationship Id="rId61" Type="http://schemas.openxmlformats.org/officeDocument/2006/relationships/image" Target="../media/127.jpeg"/>
	<Relationship Id="rId62" Type="http://schemas.openxmlformats.org/officeDocument/2006/relationships/image" Target="../media/128.jpeg"/>
	<Relationship Id="rId63" Type="http://schemas.openxmlformats.org/officeDocument/2006/relationships/image" Target="../media/129.jpeg"/>
	<Relationship Id="rId64" Type="http://schemas.openxmlformats.org/officeDocument/2006/relationships/image" Target="../media/130.jpeg"/>
	<Relationship Id="rId65" Type="http://schemas.openxmlformats.org/officeDocument/2006/relationships/image" Target="../media/131.jpeg"/>
	<Relationship Id="rId66" Type="http://schemas.openxmlformats.org/officeDocument/2006/relationships/image" Target="../media/132.jpeg"/>
	<Relationship Id="rId67" Type="http://schemas.openxmlformats.org/officeDocument/2006/relationships/image" Target="../media/133.jpeg"/>
	<Relationship Id="rId68" Type="http://schemas.openxmlformats.org/officeDocument/2006/relationships/image" Target="../media/134.jpeg"/>
	<Relationship Id="rId69" Type="http://schemas.openxmlformats.org/officeDocument/2006/relationships/image" Target="../media/135.jpeg"/>
	<Relationship Id="rId70" Type="http://schemas.openxmlformats.org/officeDocument/2006/relationships/image" Target="../media/136.jpeg"/>
	<Relationship Id="rId71" Type="http://schemas.openxmlformats.org/officeDocument/2006/relationships/image" Target="../media/137.jpeg"/>
	<Relationship Id="rId72" Type="http://schemas.openxmlformats.org/officeDocument/2006/relationships/image" Target="../media/138.jpeg"/>
	<Relationship Id="rId73" Type="http://schemas.openxmlformats.org/officeDocument/2006/relationships/image" Target="../media/139.jpeg"/>
	<Relationship Id="rId74" Type="http://schemas.openxmlformats.org/officeDocument/2006/relationships/image" Target="../media/140.jpeg"/>
	<Relationship Id="rId75" Type="http://schemas.openxmlformats.org/officeDocument/2006/relationships/image" Target="../media/141.jpeg"/>
	<Relationship Id="rId76" Type="http://schemas.openxmlformats.org/officeDocument/2006/relationships/image" Target="../media/142.jpeg"/>
</Relationships>
</file>

<file path=ppt/slides/_rels/slide12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43.jpeg"/>
	<Relationship Id="rId3" Type="http://schemas.openxmlformats.org/officeDocument/2006/relationships/image" Target="../media/144.jpeg"/>
	<Relationship Id="rId4" Type="http://schemas.openxmlformats.org/officeDocument/2006/relationships/image" Target="../media/145.jpeg"/>
	<Relationship Id="rId5" Type="http://schemas.openxmlformats.org/officeDocument/2006/relationships/image" Target="../media/146.jpeg"/>
	<Relationship Id="rId6" Type="http://schemas.openxmlformats.org/officeDocument/2006/relationships/image" Target="../media/147.jpeg"/>
</Relationships>
</file>

<file path=ppt/slides/_rels/slide13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48.jpeg"/>
	<Relationship Id="rId3" Type="http://schemas.openxmlformats.org/officeDocument/2006/relationships/image" Target="../media/149.jpeg"/>
	<Relationship Id="rId4" Type="http://schemas.openxmlformats.org/officeDocument/2006/relationships/image" Target="../media/150.jpeg"/>
	<Relationship Id="rId5" Type="http://schemas.openxmlformats.org/officeDocument/2006/relationships/image" Target="../media/151.jpeg"/>
	<Relationship Id="rId6" Type="http://schemas.openxmlformats.org/officeDocument/2006/relationships/image" Target="../media/152.jpeg"/>
	<Relationship Id="rId7" Type="http://schemas.openxmlformats.org/officeDocument/2006/relationships/image" Target="../media/153.jpeg"/>
	<Relationship Id="rId8" Type="http://schemas.openxmlformats.org/officeDocument/2006/relationships/image" Target="../media/154.jpeg"/>
	<Relationship Id="rId9" Type="http://schemas.openxmlformats.org/officeDocument/2006/relationships/image" Target="../media/155.jpeg"/>
	<Relationship Id="rId10" Type="http://schemas.openxmlformats.org/officeDocument/2006/relationships/image" Target="../media/156.jpeg"/>
	<Relationship Id="rId11" Type="http://schemas.openxmlformats.org/officeDocument/2006/relationships/image" Target="../media/157.jpeg"/>
	<Relationship Id="rId12" Type="http://schemas.openxmlformats.org/officeDocument/2006/relationships/image" Target="../media/158.jpeg"/>
	<Relationship Id="rId13" Type="http://schemas.openxmlformats.org/officeDocument/2006/relationships/image" Target="../media/159.jpeg"/>
	<Relationship Id="rId14" Type="http://schemas.openxmlformats.org/officeDocument/2006/relationships/image" Target="../media/160.jpeg"/>
</Relationships>
</file>

<file path=ppt/slides/_rels/slide14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61.jpeg"/>
</Relationships>
</file>

<file path=ppt/slides/_rels/slide15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62.jpeg"/>
	<Relationship Id="rId3" Type="http://schemas.openxmlformats.org/officeDocument/2006/relationships/image" Target="../media/163.jpeg"/>
	<Relationship Id="rId4" Type="http://schemas.openxmlformats.org/officeDocument/2006/relationships/image" Target="../media/164.jpeg"/>
	<Relationship Id="rId5" Type="http://schemas.openxmlformats.org/officeDocument/2006/relationships/image" Target="../media/165.jpeg"/>
	<Relationship Id="rId6" Type="http://schemas.openxmlformats.org/officeDocument/2006/relationships/image" Target="../media/166.jpeg"/>
	<Relationship Id="rId7" Type="http://schemas.openxmlformats.org/officeDocument/2006/relationships/image" Target="../media/167.jpeg"/>
	<Relationship Id="rId8" Type="http://schemas.openxmlformats.org/officeDocument/2006/relationships/image" Target="../media/168.jpeg"/>
</Relationships>
</file>

<file path=ppt/slides/_rels/slide16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69.jpeg"/>
	<Relationship Id="rId3" Type="http://schemas.openxmlformats.org/officeDocument/2006/relationships/image" Target="../media/170.jpeg"/>
	<Relationship Id="rId4" Type="http://schemas.openxmlformats.org/officeDocument/2006/relationships/image" Target="../media/171.jpeg"/>
	<Relationship Id="rId5" Type="http://schemas.openxmlformats.org/officeDocument/2006/relationships/image" Target="../media/172.jpeg"/>
</Relationships>
</file>

<file path=ppt/slides/_rels/slide17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73.jpeg"/>
	<Relationship Id="rId3" Type="http://schemas.openxmlformats.org/officeDocument/2006/relationships/image" Target="../media/174.jpeg"/>
	<Relationship Id="rId4" Type="http://schemas.openxmlformats.org/officeDocument/2006/relationships/image" Target="../media/175.jpeg"/>
</Relationships>
</file>

<file path=ppt/slides/_rels/slide18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76.jpeg"/>
	<Relationship Id="rId3" Type="http://schemas.openxmlformats.org/officeDocument/2006/relationships/image" Target="../media/177.jpeg"/>
	<Relationship Id="rId4" Type="http://schemas.openxmlformats.org/officeDocument/2006/relationships/image" Target="../media/178.jpeg"/>
	<Relationship Id="rId5" Type="http://schemas.openxmlformats.org/officeDocument/2006/relationships/image" Target="../media/179.jpeg"/>
	<Relationship Id="rId6" Type="http://schemas.openxmlformats.org/officeDocument/2006/relationships/image" Target="../media/180.jpeg"/>
	<Relationship Id="rId7" Type="http://schemas.openxmlformats.org/officeDocument/2006/relationships/image" Target="../media/181.jpeg"/>
</Relationships>
</file>

<file path=ppt/slides/_rels/slide19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82.jpeg"/>
	<Relationship Id="rId3" Type="http://schemas.openxmlformats.org/officeDocument/2006/relationships/image" Target="../media/183.jpeg"/>
	<Relationship Id="rId4" Type="http://schemas.openxmlformats.org/officeDocument/2006/relationships/image" Target="../media/184.jpeg"/>
	<Relationship Id="rId5" Type="http://schemas.openxmlformats.org/officeDocument/2006/relationships/image" Target="../media/185.jpeg"/>
	<Relationship Id="rId6" Type="http://schemas.openxmlformats.org/officeDocument/2006/relationships/image" Target="../media/186.jpeg"/>
	<Relationship Id="rId7" Type="http://schemas.openxmlformats.org/officeDocument/2006/relationships/image" Target="../media/187.jpeg"/>
	<Relationship Id="rId8" Type="http://schemas.openxmlformats.org/officeDocument/2006/relationships/image" Target="../media/188.jpeg"/>
	<Relationship Id="rId9" Type="http://schemas.openxmlformats.org/officeDocument/2006/relationships/image" Target="../media/189.jpeg"/>
	<Relationship Id="rId10" Type="http://schemas.openxmlformats.org/officeDocument/2006/relationships/image" Target="../media/190.jpeg"/>
	<Relationship Id="rId11" Type="http://schemas.openxmlformats.org/officeDocument/2006/relationships/image" Target="../media/191.jpeg"/>
</Relationships>
</file>

<file path=ppt/slides/_rels/slide2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2.jpeg"/>
	<Relationship Id="rId3" Type="http://schemas.openxmlformats.org/officeDocument/2006/relationships/image" Target="../media/3.jpeg"/>
	<Relationship Id="rId4" Type="http://schemas.openxmlformats.org/officeDocument/2006/relationships/image" Target="../media/4.jpeg"/>
</Relationships>
</file>

<file path=ppt/slides/_rels/slide20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92.jpeg"/>
	<Relationship Id="rId3" Type="http://schemas.openxmlformats.org/officeDocument/2006/relationships/image" Target="../media/193.jpeg"/>
	<Relationship Id="rId4" Type="http://schemas.openxmlformats.org/officeDocument/2006/relationships/image" Target="../media/194.jpeg"/>
	<Relationship Id="rId5" Type="http://schemas.openxmlformats.org/officeDocument/2006/relationships/image" Target="../media/195.jpeg"/>
	<Relationship Id="rId6" Type="http://schemas.openxmlformats.org/officeDocument/2006/relationships/image" Target="../media/196.jpeg"/>
	<Relationship Id="rId7" Type="http://schemas.openxmlformats.org/officeDocument/2006/relationships/image" Target="../media/197.jpeg"/>
	<Relationship Id="rId8" Type="http://schemas.openxmlformats.org/officeDocument/2006/relationships/image" Target="../media/198.jpeg"/>
	<Relationship Id="rId9" Type="http://schemas.openxmlformats.org/officeDocument/2006/relationships/image" Target="../media/199.jpeg"/>
	<Relationship Id="rId10" Type="http://schemas.openxmlformats.org/officeDocument/2006/relationships/image" Target="../media/200.jpeg"/>
	<Relationship Id="rId11" Type="http://schemas.openxmlformats.org/officeDocument/2006/relationships/image" Target="../media/201.jpeg"/>
	<Relationship Id="rId12" Type="http://schemas.openxmlformats.org/officeDocument/2006/relationships/image" Target="../media/202.jpeg"/>
	<Relationship Id="rId13" Type="http://schemas.openxmlformats.org/officeDocument/2006/relationships/image" Target="../media/203.jpeg"/>
</Relationships>
</file>

<file path=ppt/slides/_rels/slide21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204.jpeg"/>
	<Relationship Id="rId3" Type="http://schemas.openxmlformats.org/officeDocument/2006/relationships/image" Target="../media/205.jpeg"/>
	<Relationship Id="rId4" Type="http://schemas.openxmlformats.org/officeDocument/2006/relationships/image" Target="../media/206.jpeg"/>
	<Relationship Id="rId5" Type="http://schemas.openxmlformats.org/officeDocument/2006/relationships/image" Target="../media/207.jpeg"/>
</Relationships>
</file>

<file path=ppt/slides/_rels/slide22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208.jpeg"/>
	<Relationship Id="rId3" Type="http://schemas.openxmlformats.org/officeDocument/2006/relationships/image" Target="../media/209.jpeg"/>
	<Relationship Id="rId4" Type="http://schemas.openxmlformats.org/officeDocument/2006/relationships/image" Target="../media/210.jpeg"/>
	<Relationship Id="rId5" Type="http://schemas.openxmlformats.org/officeDocument/2006/relationships/image" Target="../media/211.jpeg"/>
	<Relationship Id="rId6" Type="http://schemas.openxmlformats.org/officeDocument/2006/relationships/image" Target="../media/212.jpeg"/>
	<Relationship Id="rId7" Type="http://schemas.openxmlformats.org/officeDocument/2006/relationships/image" Target="../media/213.jpeg"/>
	<Relationship Id="rId8" Type="http://schemas.openxmlformats.org/officeDocument/2006/relationships/image" Target="../media/214.jpeg"/>
	<Relationship Id="rId9" Type="http://schemas.openxmlformats.org/officeDocument/2006/relationships/image" Target="../media/215.jpeg"/>
	<Relationship Id="rId10" Type="http://schemas.openxmlformats.org/officeDocument/2006/relationships/image" Target="../media/216.jpeg"/>
	<Relationship Id="rId11" Type="http://schemas.openxmlformats.org/officeDocument/2006/relationships/image" Target="../media/217.jpeg"/>
	<Relationship Id="rId12" Type="http://schemas.openxmlformats.org/officeDocument/2006/relationships/image" Target="../media/218.jpeg"/>
	<Relationship Id="rId13" Type="http://schemas.openxmlformats.org/officeDocument/2006/relationships/image" Target="../media/219.jpeg"/>
	<Relationship Id="rId14" Type="http://schemas.openxmlformats.org/officeDocument/2006/relationships/image" Target="../media/220.jpeg"/>
	<Relationship Id="rId15" Type="http://schemas.openxmlformats.org/officeDocument/2006/relationships/image" Target="../media/221.jpeg"/>
	<Relationship Id="rId16" Type="http://schemas.openxmlformats.org/officeDocument/2006/relationships/image" Target="../media/222.jpeg"/>
</Relationships>
</file>

<file path=ppt/slides/_rels/slide23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223.jpeg"/>
	<Relationship Id="rId3" Type="http://schemas.openxmlformats.org/officeDocument/2006/relationships/image" Target="../media/224.jpeg"/>
	<Relationship Id="rId4" Type="http://schemas.openxmlformats.org/officeDocument/2006/relationships/image" Target="../media/225.jpeg"/>
	<Relationship Id="rId5" Type="http://schemas.openxmlformats.org/officeDocument/2006/relationships/image" Target="../media/226.jpeg"/>
	<Relationship Id="rId6" Type="http://schemas.openxmlformats.org/officeDocument/2006/relationships/image" Target="../media/227.jpeg"/>
	<Relationship Id="rId7" Type="http://schemas.openxmlformats.org/officeDocument/2006/relationships/image" Target="../media/228.jpeg"/>
	<Relationship Id="rId8" Type="http://schemas.openxmlformats.org/officeDocument/2006/relationships/image" Target="../media/229.jpeg"/>
</Relationships>
</file>

<file path=ppt/slides/_rels/slide24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230.jpeg"/>
	<Relationship Id="rId3" Type="http://schemas.openxmlformats.org/officeDocument/2006/relationships/image" Target="../media/231.jpeg"/>
	<Relationship Id="rId4" Type="http://schemas.openxmlformats.org/officeDocument/2006/relationships/image" Target="../media/232.jpeg"/>
	<Relationship Id="rId5" Type="http://schemas.openxmlformats.org/officeDocument/2006/relationships/image" Target="../media/233.jpeg"/>
	<Relationship Id="rId6" Type="http://schemas.openxmlformats.org/officeDocument/2006/relationships/image" Target="../media/234.jpeg"/>
	<Relationship Id="rId7" Type="http://schemas.openxmlformats.org/officeDocument/2006/relationships/image" Target="../media/235.jpeg"/>
	<Relationship Id="rId8" Type="http://schemas.openxmlformats.org/officeDocument/2006/relationships/image" Target="../media/236.jpeg"/>
</Relationships>
</file>

<file path=ppt/slides/_rels/slide25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237.jpeg"/>
	<Relationship Id="rId3" Type="http://schemas.openxmlformats.org/officeDocument/2006/relationships/image" Target="../media/238.jpeg"/>
	<Relationship Id="rId4" Type="http://schemas.openxmlformats.org/officeDocument/2006/relationships/image" Target="../media/239.jpeg"/>
	<Relationship Id="rId5" Type="http://schemas.openxmlformats.org/officeDocument/2006/relationships/image" Target="../media/240.jpeg"/>
	<Relationship Id="rId6" Type="http://schemas.openxmlformats.org/officeDocument/2006/relationships/image" Target="../media/241.jpeg"/>
	<Relationship Id="rId7" Type="http://schemas.openxmlformats.org/officeDocument/2006/relationships/image" Target="../media/242.jpeg"/>
	<Relationship Id="rId8" Type="http://schemas.openxmlformats.org/officeDocument/2006/relationships/image" Target="../media/243.jpeg"/>
	<Relationship Id="rId9" Type="http://schemas.openxmlformats.org/officeDocument/2006/relationships/image" Target="../media/244.jpeg"/>
	<Relationship Id="rId10" Type="http://schemas.openxmlformats.org/officeDocument/2006/relationships/image" Target="../media/245.jpeg"/>
	<Relationship Id="rId11" Type="http://schemas.openxmlformats.org/officeDocument/2006/relationships/image" Target="../media/246.jpeg"/>
	<Relationship Id="rId12" Type="http://schemas.openxmlformats.org/officeDocument/2006/relationships/image" Target="../media/247.jpeg"/>
	<Relationship Id="rId13" Type="http://schemas.openxmlformats.org/officeDocument/2006/relationships/image" Target="../media/248.jpeg"/>
</Relationships>
</file>

<file path=ppt/slides/_rels/slide26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249.jpeg"/>
	<Relationship Id="rId3" Type="http://schemas.openxmlformats.org/officeDocument/2006/relationships/image" Target="../media/250.jpeg"/>
	<Relationship Id="rId4" Type="http://schemas.openxmlformats.org/officeDocument/2006/relationships/image" Target="../media/251.jpeg"/>
	<Relationship Id="rId5" Type="http://schemas.openxmlformats.org/officeDocument/2006/relationships/image" Target="../media/252.jpeg"/>
</Relationships>
</file>

<file path=ppt/slides/_rels/slide27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253.jpeg"/>
	<Relationship Id="rId3" Type="http://schemas.openxmlformats.org/officeDocument/2006/relationships/image" Target="../media/254.jpeg"/>
	<Relationship Id="rId4" Type="http://schemas.openxmlformats.org/officeDocument/2006/relationships/image" Target="../media/255.jpeg"/>
</Relationships>
</file>

<file path=ppt/slides/_rels/slide28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256.jpeg"/>
	<Relationship Id="rId3" Type="http://schemas.openxmlformats.org/officeDocument/2006/relationships/image" Target="../media/257.jpeg"/>
	<Relationship Id="rId4" Type="http://schemas.openxmlformats.org/officeDocument/2006/relationships/image" Target="../media/258.jpeg"/>
	<Relationship Id="rId5" Type="http://schemas.openxmlformats.org/officeDocument/2006/relationships/image" Target="../media/259.jpeg"/>
	<Relationship Id="rId6" Type="http://schemas.openxmlformats.org/officeDocument/2006/relationships/image" Target="../media/260.jpeg"/>
	<Relationship Id="rId7" Type="http://schemas.openxmlformats.org/officeDocument/2006/relationships/image" Target="../media/261.jpeg"/>
	<Relationship Id="rId8" Type="http://schemas.openxmlformats.org/officeDocument/2006/relationships/image" Target="../media/262.jpeg"/>
	<Relationship Id="rId9" Type="http://schemas.openxmlformats.org/officeDocument/2006/relationships/image" Target="../media/263.jpeg"/>
	<Relationship Id="rId10" Type="http://schemas.openxmlformats.org/officeDocument/2006/relationships/image" Target="../media/264.jpeg"/>
</Relationships>
</file>

<file path=ppt/slides/_rels/slide29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265.jpeg"/>
	<Relationship Id="rId3" Type="http://schemas.openxmlformats.org/officeDocument/2006/relationships/image" Target="../media/266.jpeg"/>
	<Relationship Id="rId4" Type="http://schemas.openxmlformats.org/officeDocument/2006/relationships/image" Target="../media/267.jpeg"/>
	<Relationship Id="rId5" Type="http://schemas.openxmlformats.org/officeDocument/2006/relationships/image" Target="../media/268.jpeg"/>
	<Relationship Id="rId6" Type="http://schemas.openxmlformats.org/officeDocument/2006/relationships/image" Target="../media/269.jpeg"/>
</Relationships>
</file>

<file path=ppt/slides/_rels/slide3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5.jpeg"/>
	<Relationship Id="rId3" Type="http://schemas.openxmlformats.org/officeDocument/2006/relationships/image" Target="../media/6.jpeg"/>
	<Relationship Id="rId4" Type="http://schemas.openxmlformats.org/officeDocument/2006/relationships/image" Target="../media/7.jpeg"/>
	<Relationship Id="rId5" Type="http://schemas.openxmlformats.org/officeDocument/2006/relationships/image" Target="../media/8.jpeg"/>
	<Relationship Id="rId6" Type="http://schemas.openxmlformats.org/officeDocument/2006/relationships/image" Target="../media/9.jpeg"/>
	<Relationship Id="rId7" Type="http://schemas.openxmlformats.org/officeDocument/2006/relationships/image" Target="../media/10.jpeg"/>
	<Relationship Id="rId8" Type="http://schemas.openxmlformats.org/officeDocument/2006/relationships/image" Target="../media/11.jpeg"/>
</Relationships>
</file>

<file path=ppt/slides/_rels/slide30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270.jpeg"/>
	<Relationship Id="rId3" Type="http://schemas.openxmlformats.org/officeDocument/2006/relationships/image" Target="../media/271.jpeg"/>
	<Relationship Id="rId4" Type="http://schemas.openxmlformats.org/officeDocument/2006/relationships/image" Target="../media/272.jpeg"/>
	<Relationship Id="rId5" Type="http://schemas.openxmlformats.org/officeDocument/2006/relationships/image" Target="../media/273.jpeg"/>
</Relationships>
</file>

<file path=ppt/slides/_rels/slide31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274.jpeg"/>
	<Relationship Id="rId3" Type="http://schemas.openxmlformats.org/officeDocument/2006/relationships/image" Target="../media/275.jpeg"/>
	<Relationship Id="rId4" Type="http://schemas.openxmlformats.org/officeDocument/2006/relationships/image" Target="../media/276.jpeg"/>
	<Relationship Id="rId5" Type="http://schemas.openxmlformats.org/officeDocument/2006/relationships/image" Target="../media/277.jpeg"/>
	<Relationship Id="rId6" Type="http://schemas.openxmlformats.org/officeDocument/2006/relationships/image" Target="../media/278.jpeg"/>
</Relationships>
</file>

<file path=ppt/slides/_rels/slide32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279.jpeg"/>
	<Relationship Id="rId3" Type="http://schemas.openxmlformats.org/officeDocument/2006/relationships/image" Target="../media/280.jpeg"/>
	<Relationship Id="rId4" Type="http://schemas.openxmlformats.org/officeDocument/2006/relationships/image" Target="../media/281.jpeg"/>
</Relationships>
</file>

<file path=ppt/slides/_rels/slide33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282.jpeg"/>
	<Relationship Id="rId3" Type="http://schemas.openxmlformats.org/officeDocument/2006/relationships/image" Target="../media/283.jpeg"/>
	<Relationship Id="rId4" Type="http://schemas.openxmlformats.org/officeDocument/2006/relationships/image" Target="../media/284.jpeg"/>
	<Relationship Id="rId5" Type="http://schemas.openxmlformats.org/officeDocument/2006/relationships/image" Target="../media/285.jpeg"/>
	<Relationship Id="rId6" Type="http://schemas.openxmlformats.org/officeDocument/2006/relationships/image" Target="../media/286.jpeg"/>
	<Relationship Id="rId7" Type="http://schemas.openxmlformats.org/officeDocument/2006/relationships/image" Target="../media/287.jpeg"/>
	<Relationship Id="rId8" Type="http://schemas.openxmlformats.org/officeDocument/2006/relationships/image" Target="../media/288.jpeg"/>
	<Relationship Id="rId9" Type="http://schemas.openxmlformats.org/officeDocument/2006/relationships/image" Target="../media/289.jpeg"/>
	<Relationship Id="rId10" Type="http://schemas.openxmlformats.org/officeDocument/2006/relationships/image" Target="../media/290.jpeg"/>
	<Relationship Id="rId11" Type="http://schemas.openxmlformats.org/officeDocument/2006/relationships/image" Target="../media/291.jpeg"/>
</Relationships>
</file>

<file path=ppt/slides/_rels/slide34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292.jpeg"/>
	<Relationship Id="rId3" Type="http://schemas.openxmlformats.org/officeDocument/2006/relationships/image" Target="../media/293.jpeg"/>
	<Relationship Id="rId4" Type="http://schemas.openxmlformats.org/officeDocument/2006/relationships/image" Target="../media/294.jpeg"/>
</Relationships>
</file>

<file path=ppt/slides/_rels/slide35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295.jpeg"/>
	<Relationship Id="rId3" Type="http://schemas.openxmlformats.org/officeDocument/2006/relationships/image" Target="../media/296.jpeg"/>
	<Relationship Id="rId4" Type="http://schemas.openxmlformats.org/officeDocument/2006/relationships/image" Target="../media/297.jpeg"/>
	<Relationship Id="rId5" Type="http://schemas.openxmlformats.org/officeDocument/2006/relationships/image" Target="../media/298.jpeg"/>
</Relationships>
</file>

<file path=ppt/slides/_rels/slide36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299.jpeg"/>
	<Relationship Id="rId3" Type="http://schemas.openxmlformats.org/officeDocument/2006/relationships/image" Target="../media/300.jpeg"/>
	<Relationship Id="rId4" Type="http://schemas.openxmlformats.org/officeDocument/2006/relationships/image" Target="../media/301.jpeg"/>
	<Relationship Id="rId5" Type="http://schemas.openxmlformats.org/officeDocument/2006/relationships/image" Target="../media/302.jpeg"/>
	<Relationship Id="rId6" Type="http://schemas.openxmlformats.org/officeDocument/2006/relationships/image" Target="../media/303.jpeg"/>
	<Relationship Id="rId7" Type="http://schemas.openxmlformats.org/officeDocument/2006/relationships/image" Target="../media/304.jpeg"/>
</Relationships>
</file>

<file path=ppt/slides/_rels/slide37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305.jpeg"/>
	<Relationship Id="rId3" Type="http://schemas.openxmlformats.org/officeDocument/2006/relationships/image" Target="../media/306.jpeg"/>
	<Relationship Id="rId4" Type="http://schemas.openxmlformats.org/officeDocument/2006/relationships/image" Target="../media/307.jpeg"/>
</Relationships>
</file>

<file path=ppt/slides/_rels/slide38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308.jpeg"/>
	<Relationship Id="rId3" Type="http://schemas.openxmlformats.org/officeDocument/2006/relationships/image" Target="../media/309.jpeg"/>
	<Relationship Id="rId4" Type="http://schemas.openxmlformats.org/officeDocument/2006/relationships/image" Target="../media/310.jpeg"/>
	<Relationship Id="rId5" Type="http://schemas.openxmlformats.org/officeDocument/2006/relationships/image" Target="../media/311.jpeg"/>
</Relationships>
</file>

<file path=ppt/slides/_rels/slide39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312.jpeg"/>
	<Relationship Id="rId3" Type="http://schemas.openxmlformats.org/officeDocument/2006/relationships/image" Target="../media/313.jpeg"/>
	<Relationship Id="rId4" Type="http://schemas.openxmlformats.org/officeDocument/2006/relationships/image" Target="../media/314.jpeg"/>
	<Relationship Id="rId5" Type="http://schemas.openxmlformats.org/officeDocument/2006/relationships/image" Target="../media/315.jpeg"/>
</Relationships>
</file>

<file path=ppt/slides/_rels/slide4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2.jpeg"/>
	<Relationship Id="rId3" Type="http://schemas.openxmlformats.org/officeDocument/2006/relationships/image" Target="../media/13.jpeg"/>
	<Relationship Id="rId4" Type="http://schemas.openxmlformats.org/officeDocument/2006/relationships/image" Target="../media/14.jpeg"/>
</Relationships>
</file>

<file path=ppt/slides/_rels/slide40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316.jpeg"/>
	<Relationship Id="rId3" Type="http://schemas.openxmlformats.org/officeDocument/2006/relationships/image" Target="../media/317.jpeg"/>
	<Relationship Id="rId4" Type="http://schemas.openxmlformats.org/officeDocument/2006/relationships/image" Target="../media/318.jpeg"/>
	<Relationship Id="rId5" Type="http://schemas.openxmlformats.org/officeDocument/2006/relationships/image" Target="../media/319.jpeg"/>
</Relationships>
</file>

<file path=ppt/slides/_rels/slide41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320.jpeg"/>
	<Relationship Id="rId3" Type="http://schemas.openxmlformats.org/officeDocument/2006/relationships/image" Target="../media/321.jpeg"/>
	<Relationship Id="rId4" Type="http://schemas.openxmlformats.org/officeDocument/2006/relationships/image" Target="../media/322.jpeg"/>
	<Relationship Id="rId5" Type="http://schemas.openxmlformats.org/officeDocument/2006/relationships/image" Target="../media/323.jpeg"/>
	<Relationship Id="rId6" Type="http://schemas.openxmlformats.org/officeDocument/2006/relationships/image" Target="../media/324.jpeg"/>
	<Relationship Id="rId7" Type="http://schemas.openxmlformats.org/officeDocument/2006/relationships/image" Target="../media/325.jpeg"/>
	<Relationship Id="rId8" Type="http://schemas.openxmlformats.org/officeDocument/2006/relationships/image" Target="../media/326.jpeg"/>
	<Relationship Id="rId9" Type="http://schemas.openxmlformats.org/officeDocument/2006/relationships/image" Target="../media/327.jpeg"/>
</Relationships>
</file>

<file path=ppt/slides/_rels/slide42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328.jpeg"/>
	<Relationship Id="rId3" Type="http://schemas.openxmlformats.org/officeDocument/2006/relationships/image" Target="../media/329.jpeg"/>
	<Relationship Id="rId4" Type="http://schemas.openxmlformats.org/officeDocument/2006/relationships/image" Target="../media/330.jpeg"/>
	<Relationship Id="rId5" Type="http://schemas.openxmlformats.org/officeDocument/2006/relationships/image" Target="../media/331.jpeg"/>
	<Relationship Id="rId6" Type="http://schemas.openxmlformats.org/officeDocument/2006/relationships/image" Target="../media/332.jpeg"/>
	<Relationship Id="rId7" Type="http://schemas.openxmlformats.org/officeDocument/2006/relationships/image" Target="../media/333.jpeg"/>
	<Relationship Id="rId8" Type="http://schemas.openxmlformats.org/officeDocument/2006/relationships/image" Target="../media/334.jpeg"/>
	<Relationship Id="rId9" Type="http://schemas.openxmlformats.org/officeDocument/2006/relationships/image" Target="../media/335.jpeg"/>
	<Relationship Id="rId10" Type="http://schemas.openxmlformats.org/officeDocument/2006/relationships/image" Target="../media/336.jpeg"/>
	<Relationship Id="rId11" Type="http://schemas.openxmlformats.org/officeDocument/2006/relationships/image" Target="../media/337.jpeg"/>
	<Relationship Id="rId12" Type="http://schemas.openxmlformats.org/officeDocument/2006/relationships/image" Target="../media/338.jpeg"/>
</Relationships>
</file>

<file path=ppt/slides/_rels/slide43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339.jpeg"/>
	<Relationship Id="rId3" Type="http://schemas.openxmlformats.org/officeDocument/2006/relationships/image" Target="../media/340.jpeg"/>
</Relationships>
</file>

<file path=ppt/slides/_rels/slide44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341.jpeg"/>
</Relationships>
</file>

<file path=ppt/slides/_rels/slide45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342.jpeg"/>
	<Relationship Id="rId3" Type="http://schemas.openxmlformats.org/officeDocument/2006/relationships/image" Target="../media/343.jpeg"/>
	<Relationship Id="rId4" Type="http://schemas.openxmlformats.org/officeDocument/2006/relationships/image" Target="../media/344.jpeg"/>
	<Relationship Id="rId5" Type="http://schemas.openxmlformats.org/officeDocument/2006/relationships/image" Target="../media/345.jpeg"/>
	<Relationship Id="rId6" Type="http://schemas.openxmlformats.org/officeDocument/2006/relationships/image" Target="../media/346.jpeg"/>
	<Relationship Id="rId7" Type="http://schemas.openxmlformats.org/officeDocument/2006/relationships/image" Target="../media/347.jpeg"/>
	<Relationship Id="rId8" Type="http://schemas.openxmlformats.org/officeDocument/2006/relationships/image" Target="../media/348.jpeg"/>
</Relationships>
</file>

<file path=ppt/slides/_rels/slide5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5.jpeg"/>
	<Relationship Id="rId3" Type="http://schemas.openxmlformats.org/officeDocument/2006/relationships/image" Target="../media/16.jpeg"/>
	<Relationship Id="rId4" Type="http://schemas.openxmlformats.org/officeDocument/2006/relationships/image" Target="../media/17.jpeg"/>
	<Relationship Id="rId5" Type="http://schemas.openxmlformats.org/officeDocument/2006/relationships/image" Target="../media/18.jpeg"/>
	<Relationship Id="rId6" Type="http://schemas.openxmlformats.org/officeDocument/2006/relationships/image" Target="../media/19.jpeg"/>
	<Relationship Id="rId7" Type="http://schemas.openxmlformats.org/officeDocument/2006/relationships/image" Target="../media/20.jpeg"/>
</Relationships>
</file>

<file path=ppt/slides/_rels/slide6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21.jpeg"/>
	<Relationship Id="rId3" Type="http://schemas.openxmlformats.org/officeDocument/2006/relationships/image" Target="../media/22.jpeg"/>
	<Relationship Id="rId4" Type="http://schemas.openxmlformats.org/officeDocument/2006/relationships/image" Target="../media/23.jpeg"/>
	<Relationship Id="rId5" Type="http://schemas.openxmlformats.org/officeDocument/2006/relationships/image" Target="../media/24.jpeg"/>
	<Relationship Id="rId6" Type="http://schemas.openxmlformats.org/officeDocument/2006/relationships/image" Target="../media/25.jpeg"/>
	<Relationship Id="rId7" Type="http://schemas.openxmlformats.org/officeDocument/2006/relationships/image" Target="../media/26.jpeg"/>
	<Relationship Id="rId8" Type="http://schemas.openxmlformats.org/officeDocument/2006/relationships/image" Target="../media/27.jpeg"/>
	<Relationship Id="rId9" Type="http://schemas.openxmlformats.org/officeDocument/2006/relationships/image" Target="../media/28.jpeg"/>
	<Relationship Id="rId10" Type="http://schemas.openxmlformats.org/officeDocument/2006/relationships/image" Target="../media/29.jpeg"/>
	<Relationship Id="rId11" Type="http://schemas.openxmlformats.org/officeDocument/2006/relationships/image" Target="../media/30.jpeg"/>
</Relationships>
</file>

<file path=ppt/slides/_rels/slide7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31.jpeg"/>
	<Relationship Id="rId3" Type="http://schemas.openxmlformats.org/officeDocument/2006/relationships/image" Target="../media/32.jpeg"/>
	<Relationship Id="rId4" Type="http://schemas.openxmlformats.org/officeDocument/2006/relationships/image" Target="../media/33.jpeg"/>
	<Relationship Id="rId5" Type="http://schemas.openxmlformats.org/officeDocument/2006/relationships/image" Target="../media/34.jpeg"/>
	<Relationship Id="rId6" Type="http://schemas.openxmlformats.org/officeDocument/2006/relationships/image" Target="../media/35.jpeg"/>
	<Relationship Id="rId7" Type="http://schemas.openxmlformats.org/officeDocument/2006/relationships/image" Target="../media/36.jpeg"/>
	<Relationship Id="rId8" Type="http://schemas.openxmlformats.org/officeDocument/2006/relationships/image" Target="../media/37.jpeg"/>
	<Relationship Id="rId9" Type="http://schemas.openxmlformats.org/officeDocument/2006/relationships/image" Target="../media/38.jpeg"/>
	<Relationship Id="rId10" Type="http://schemas.openxmlformats.org/officeDocument/2006/relationships/image" Target="../media/39.jpeg"/>
	<Relationship Id="rId11" Type="http://schemas.openxmlformats.org/officeDocument/2006/relationships/image" Target="../media/40.jpeg"/>
	<Relationship Id="rId12" Type="http://schemas.openxmlformats.org/officeDocument/2006/relationships/image" Target="../media/41.jpeg"/>
	<Relationship Id="rId13" Type="http://schemas.openxmlformats.org/officeDocument/2006/relationships/image" Target="../media/42.jpeg"/>
	<Relationship Id="rId14" Type="http://schemas.openxmlformats.org/officeDocument/2006/relationships/image" Target="../media/43.jpeg"/>
</Relationships>
</file>

<file path=ppt/slides/_rels/slide8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44.jpeg"/>
	<Relationship Id="rId3" Type="http://schemas.openxmlformats.org/officeDocument/2006/relationships/image" Target="../media/45.jpeg"/>
	<Relationship Id="rId4" Type="http://schemas.openxmlformats.org/officeDocument/2006/relationships/image" Target="../media/46.jpeg"/>
</Relationships>
</file>

<file path=ppt/slides/_rels/slide9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47.jpeg"/>
	<Relationship Id="rId3" Type="http://schemas.openxmlformats.org/officeDocument/2006/relationships/image" Target="../media/48.jpeg"/>
	<Relationship Id="rId4" Type="http://schemas.openxmlformats.org/officeDocument/2006/relationships/image" Target="../media/49.jpeg"/>
	<Relationship Id="rId5" Type="http://schemas.openxmlformats.org/officeDocument/2006/relationships/image" Target="../media/50.jpeg"/>
	<Relationship Id="rId6" Type="http://schemas.openxmlformats.org/officeDocument/2006/relationships/image" Target="../media/51.jpeg"/>
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" name="Picture 1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0350" cy="686435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Picture 79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0350" cy="6864350"/>
          </a:xfrm>
          <a:prstGeom prst="rect">
            <a:avLst/>
          </a:prstGeom>
        </p:spPr>
      </p:pic>
      <p:sp>
        <p:nvSpPr>
          <p:cNvPr id="79" name="Freeform 79"> 
				</p:cNvPr>
          <p:cNvSpPr/>
          <p:nvPr/>
        </p:nvSpPr>
        <p:spPr>
          <a:xfrm>
            <a:off x="649605" y="3547109"/>
            <a:ext cx="3849370" cy="664845"/>
          </a:xfrm>
          <a:custGeom>
            <a:avLst/>
            <a:gdLst>
              <a:gd name="connsiteX0" fmla="*/ 0 w 3849370"/>
              <a:gd name="connsiteY0" fmla="*/ 664845 h 664845"/>
              <a:gd name="connsiteX1" fmla="*/ 3849370 w 3849370"/>
              <a:gd name="connsiteY1" fmla="*/ 664845 h 664845"/>
              <a:gd name="connsiteX2" fmla="*/ 3849370 w 3849370"/>
              <a:gd name="connsiteY2" fmla="*/ 0 h 664845"/>
              <a:gd name="connsiteX3" fmla="*/ 0 w 3849370"/>
              <a:gd name="connsiteY3" fmla="*/ 0 h 664845"/>
              <a:gd name="connsiteX4" fmla="*/ 0 w 3849370"/>
              <a:gd name="connsiteY4" fmla="*/ 664845 h 664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49370" h="664845">
                <a:moveTo>
                  <a:pt x="0" y="664845"/>
                </a:moveTo>
                <a:lnTo>
                  <a:pt x="3849370" y="664845"/>
                </a:lnTo>
                <a:lnTo>
                  <a:pt x="3849370" y="0"/>
                </a:lnTo>
                <a:lnTo>
                  <a:pt x="0" y="0"/>
                </a:lnTo>
                <a:lnTo>
                  <a:pt x="0" y="664845"/>
                </a:lnTo>
                <a:close/>
              </a:path>
            </a:pathLst>
          </a:custGeom>
          <a:solidFill>
            <a:srgbClr val="ec7320">
              <a:alpha val="100000"/>
            </a:srgbClr>
          </a:solidFill>
          <a:ln w="20">
            <a:solidFill>
              <a:srgbClr val="ec732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" name="Picture 81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00" y="3638550"/>
            <a:ext cx="3143250" cy="577850"/>
          </a:xfrm>
          <a:prstGeom prst="rect">
            <a:avLst/>
          </a:prstGeom>
        </p:spPr>
      </p:pic>
      <p:pic>
        <p:nvPicPr>
          <p:cNvPr id="82" name="Picture 82">
					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0585" y="3547109"/>
            <a:ext cx="3849370" cy="664845"/>
          </a:xfrm>
          <a:prstGeom prst="rect">
            <a:avLst/>
          </a:prstGeom>
        </p:spPr>
      </p:pic>
      <p:pic>
        <p:nvPicPr>
          <p:cNvPr id="83" name="Picture 83">
					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0900" y="3638550"/>
            <a:ext cx="3911600" cy="577850"/>
          </a:xfrm>
          <a:prstGeom prst="rect">
            <a:avLst/>
          </a:prstGeom>
        </p:spPr>
      </p:pic>
      <p:pic>
        <p:nvPicPr>
          <p:cNvPr id="84" name="Picture 84">
					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750" y="4510367"/>
            <a:ext cx="3849370" cy="664883"/>
          </a:xfrm>
          <a:prstGeom prst="rect">
            <a:avLst/>
          </a:prstGeom>
        </p:spPr>
      </p:pic>
      <p:pic>
        <p:nvPicPr>
          <p:cNvPr id="85" name="Picture 85">
					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700" y="4603750"/>
            <a:ext cx="3911600" cy="584200"/>
          </a:xfrm>
          <a:prstGeom prst="rect">
            <a:avLst/>
          </a:prstGeom>
        </p:spPr>
      </p:pic>
      <p:pic>
        <p:nvPicPr>
          <p:cNvPr id="86" name="Picture 86">
					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10050" y="4603750"/>
            <a:ext cx="425450" cy="584200"/>
          </a:xfrm>
          <a:prstGeom prst="rect">
            <a:avLst/>
          </a:prstGeom>
        </p:spPr>
      </p:pic>
      <p:pic>
        <p:nvPicPr>
          <p:cNvPr id="87" name="Picture 87">
					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79950" y="4508500"/>
            <a:ext cx="3860800" cy="673100"/>
          </a:xfrm>
          <a:prstGeom prst="rect">
            <a:avLst/>
          </a:prstGeom>
        </p:spPr>
      </p:pic>
      <p:pic>
        <p:nvPicPr>
          <p:cNvPr id="88" name="Picture 88">
					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60900" y="4451350"/>
            <a:ext cx="3917950" cy="584200"/>
          </a:xfrm>
          <a:prstGeom prst="rect">
            <a:avLst/>
          </a:prstGeom>
        </p:spPr>
      </p:pic>
      <p:pic>
        <p:nvPicPr>
          <p:cNvPr id="89" name="Picture 89">
					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76900" y="4756150"/>
            <a:ext cx="1879600" cy="584200"/>
          </a:xfrm>
          <a:prstGeom prst="rect">
            <a:avLst/>
          </a:prstGeom>
        </p:spPr>
      </p:pic>
      <p:pic>
        <p:nvPicPr>
          <p:cNvPr id="90" name="Picture 90">
					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07250" y="4756150"/>
            <a:ext cx="425450" cy="584200"/>
          </a:xfrm>
          <a:prstGeom prst="rect">
            <a:avLst/>
          </a:prstGeom>
        </p:spPr>
      </p:pic>
      <p:pic>
        <p:nvPicPr>
          <p:cNvPr id="91" name="Picture 91">
					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19225" y="1780972"/>
            <a:ext cx="314901" cy="287158"/>
          </a:xfrm>
          <a:prstGeom prst="rect">
            <a:avLst/>
          </a:prstGeom>
        </p:spPr>
      </p:pic>
      <p:pic>
        <p:nvPicPr>
          <p:cNvPr id="92" name="Picture 92">
					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55768" y="1841072"/>
            <a:ext cx="182864" cy="166967"/>
          </a:xfrm>
          <a:prstGeom prst="rect">
            <a:avLst/>
          </a:prstGeom>
        </p:spPr>
      </p:pic>
      <p:pic>
        <p:nvPicPr>
          <p:cNvPr id="93" name="Picture 93">
					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313903" y="1841187"/>
            <a:ext cx="182878" cy="166909"/>
          </a:xfrm>
          <a:prstGeom prst="rect">
            <a:avLst/>
          </a:prstGeom>
        </p:spPr>
      </p:pic>
      <p:pic>
        <p:nvPicPr>
          <p:cNvPr id="94" name="Picture 94">
					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139503" y="1877662"/>
            <a:ext cx="103553" cy="94986"/>
          </a:xfrm>
          <a:prstGeom prst="rect">
            <a:avLst/>
          </a:prstGeom>
        </p:spPr>
      </p:pic>
      <p:pic>
        <p:nvPicPr>
          <p:cNvPr id="95" name="Picture 95">
					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092003" y="1877662"/>
            <a:ext cx="103554" cy="94986"/>
          </a:xfrm>
          <a:prstGeom prst="rect">
            <a:avLst/>
          </a:prstGeom>
        </p:spPr>
      </p:pic>
      <p:sp>
        <p:nvSpPr>
          <p:cNvPr id="95" name="Freeform 95"> 
				</p:cNvPr>
          <p:cNvSpPr/>
          <p:nvPr/>
        </p:nvSpPr>
        <p:spPr>
          <a:xfrm>
            <a:off x="5352986" y="1910397"/>
            <a:ext cx="3015995" cy="28575"/>
          </a:xfrm>
          <a:custGeom>
            <a:avLst/>
            <a:gdLst>
              <a:gd name="connsiteX0" fmla="*/ 14287 w 3015995"/>
              <a:gd name="connsiteY0" fmla="*/ 14287 h 28575"/>
              <a:gd name="connsiteX1" fmla="*/ 3001708 w 3015995"/>
              <a:gd name="connsiteY1" fmla="*/ 14287 h 2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15995" h="28575">
                <a:moveTo>
                  <a:pt x="14287" y="14287"/>
                </a:moveTo>
                <a:lnTo>
                  <a:pt x="3001708" y="14287"/>
                </a:lnTo>
              </a:path>
            </a:pathLst>
          </a:custGeom>
          <a:ln w="45">
            <a:solidFill>
              <a:srgbClr val="e71e17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Freeform 96"> 
				</p:cNvPr>
          <p:cNvSpPr/>
          <p:nvPr/>
        </p:nvSpPr>
        <p:spPr>
          <a:xfrm>
            <a:off x="948372" y="1910397"/>
            <a:ext cx="3057905" cy="28575"/>
          </a:xfrm>
          <a:custGeom>
            <a:avLst/>
            <a:gdLst>
              <a:gd name="connsiteX0" fmla="*/ 14287 w 3057905"/>
              <a:gd name="connsiteY0" fmla="*/ 14287 h 28575"/>
              <a:gd name="connsiteX1" fmla="*/ 3043618 w 3057905"/>
              <a:gd name="connsiteY1" fmla="*/ 14287 h 2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57905" h="28575">
                <a:moveTo>
                  <a:pt x="14287" y="14287"/>
                </a:moveTo>
                <a:lnTo>
                  <a:pt x="3043618" y="14287"/>
                </a:lnTo>
              </a:path>
            </a:pathLst>
          </a:custGeom>
          <a:ln w="45">
            <a:solidFill>
              <a:srgbClr val="e71e17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TextBox 97"/>
          <p:cNvSpPr txBox="1"/>
          <p:nvPr/>
        </p:nvSpPr>
        <p:spPr>
          <a:xfrm>
            <a:off x="758647" y="1157293"/>
            <a:ext cx="7152048" cy="220405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zh-CN" altLang="en-US" sz="2400" spc="265" b="1" dirty="0">
                <a:solidFill>
                  <a:srgbClr val="c00000"/>
                </a:solidFill>
                <a:latin typeface="宋体"/>
                <a:ea typeface="宋体"/>
              </a:rPr>
              <a:t>（二）</a:t>
            </a:r>
            <a:r>
              <a:rPr lang="zh-CN" altLang="en-US" sz="2400" spc="275" b="1" dirty="0">
                <a:solidFill>
                  <a:srgbClr val="c00000"/>
                </a:solidFill>
                <a:latin typeface="宋体"/>
                <a:ea typeface="宋体"/>
              </a:rPr>
              <a:t>保持党的先</a:t>
            </a:r>
            <a:r>
              <a:rPr lang="zh-CN" altLang="en-US" sz="2400" spc="265" b="1" dirty="0">
                <a:solidFill>
                  <a:srgbClr val="c00000"/>
                </a:solidFill>
                <a:latin typeface="宋体"/>
                <a:ea typeface="宋体"/>
              </a:rPr>
              <a:t>进性和纯洁性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260"/>
              </a:lnSpc>
            </a:pPr>
            <a:endParaRPr lang="en-US" dirty="0" smtClean="0"/>
          </a:p>
          <a:p>
            <a:pPr hangingPunct="0" marL="260603" indent="523036">
              <a:lnSpc>
                <a:spcPct val="115000"/>
              </a:lnSpc>
            </a:pP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为了保持党员队伍的</a:t>
            </a:r>
            <a:r>
              <a:rPr lang="zh-CN" altLang="en-US" sz="2000" dirty="0">
                <a:solidFill>
                  <a:srgbClr val="ff0000"/>
                </a:solidFill>
                <a:latin typeface="宋体"/>
                <a:ea typeface="宋体"/>
              </a:rPr>
              <a:t>先进性</a:t>
            </a:r>
            <a:r>
              <a:rPr lang="zh-CN" altLang="en-US" sz="2000" spc="-5" dirty="0">
                <a:solidFill>
                  <a:srgbClr val="000000"/>
                </a:solidFill>
                <a:latin typeface="宋体"/>
                <a:ea typeface="宋体"/>
              </a:rPr>
              <a:t>和</a:t>
            </a:r>
            <a:r>
              <a:rPr lang="zh-CN" altLang="en-US" sz="2000" dirty="0">
                <a:solidFill>
                  <a:srgbClr val="ff0000"/>
                </a:solidFill>
                <a:latin typeface="宋体"/>
                <a:ea typeface="宋体"/>
              </a:rPr>
              <a:t>纯洁性</a:t>
            </a:r>
            <a:r>
              <a:rPr lang="zh-CN" altLang="en-US" sz="2000" spc="-5" dirty="0">
                <a:solidFill>
                  <a:srgbClr val="000000"/>
                </a:solidFill>
                <a:latin typeface="宋体"/>
                <a:ea typeface="宋体"/>
              </a:rPr>
              <a:t>，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以毛泽东为主要代</a:t>
            </a:r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表的中国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共产党人在革命时期对党的先进性和纯洁性建设进行</a:t>
            </a:r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了积极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探索。</a:t>
            </a:r>
          </a:p>
        </p:txBody>
      </p:sp>
      <p:sp>
        <p:nvSpPr>
          <p:cNvPr id="98" name="TextBox 98"/>
          <p:cNvSpPr txBox="1"/>
          <p:nvPr/>
        </p:nvSpPr>
        <p:spPr>
          <a:xfrm>
            <a:off x="810463" y="3697929"/>
            <a:ext cx="3574286" cy="13038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363931">
              <a:lnSpc>
                <a:spcPct val="101666"/>
              </a:lnSpc>
            </a:pPr>
            <a:r>
              <a:rPr lang="zh-CN" altLang="en-US" sz="2000" spc="-10" b="1" dirty="0">
                <a:solidFill>
                  <a:srgbClr val="ffffff"/>
                </a:solidFill>
                <a:latin typeface="宋体"/>
                <a:ea typeface="宋体"/>
              </a:rPr>
              <a:t>加强思想建党</a:t>
            </a:r>
            <a:r>
              <a:rPr lang="zh-CN" altLang="en-US" sz="2000" b="1" dirty="0">
                <a:solidFill>
                  <a:srgbClr val="ffffff"/>
                </a:solidFill>
                <a:latin typeface="宋体"/>
                <a:ea typeface="宋体"/>
              </a:rPr>
              <a:t>和党员教育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975"/>
              </a:lnSpc>
            </a:pPr>
            <a:endParaRPr lang="en-US" dirty="0" smtClean="0"/>
          </a:p>
          <a:p>
            <a:pPr marL="0">
              <a:lnSpc>
                <a:spcPct val="101666"/>
              </a:lnSpc>
            </a:pPr>
            <a:r>
              <a:rPr lang="zh-CN" altLang="en-US" sz="2000" spc="-10" b="1" dirty="0">
                <a:solidFill>
                  <a:srgbClr val="ffffff"/>
                </a:solidFill>
                <a:latin typeface="宋体"/>
                <a:ea typeface="宋体"/>
              </a:rPr>
              <a:t>通过</a:t>
            </a:r>
            <a:r>
              <a:rPr lang="zh-CN" altLang="en-US" sz="2000" spc="-5" b="1" dirty="0">
                <a:solidFill>
                  <a:srgbClr val="ffffff"/>
                </a:solidFill>
                <a:latin typeface="宋体"/>
                <a:ea typeface="宋体"/>
              </a:rPr>
              <a:t>整党整风运动统一全党认识</a:t>
            </a:r>
          </a:p>
        </p:txBody>
      </p:sp>
      <p:sp>
        <p:nvSpPr>
          <p:cNvPr id="99" name="TextBox 99"/>
          <p:cNvSpPr txBox="1"/>
          <p:nvPr/>
        </p:nvSpPr>
        <p:spPr>
          <a:xfrm>
            <a:off x="4824984" y="3458022"/>
            <a:ext cx="3574283" cy="169640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207916"/>
              </a:lnSpc>
            </a:pPr>
            <a:r>
              <a:rPr lang="zh-CN" altLang="en-US" sz="2000" spc="-10" b="1" dirty="0">
                <a:solidFill>
                  <a:srgbClr val="ffffff"/>
                </a:solidFill>
                <a:latin typeface="宋体"/>
                <a:ea typeface="宋体"/>
              </a:rPr>
              <a:t>通过反腐倡廉树立良好</a:t>
            </a:r>
            <a:r>
              <a:rPr lang="zh-CN" altLang="en-US" sz="2000" spc="-5" b="1" dirty="0">
                <a:solidFill>
                  <a:srgbClr val="ffffff"/>
                </a:solidFill>
                <a:latin typeface="宋体"/>
                <a:ea typeface="宋体"/>
              </a:rPr>
              <a:t>社会风气</a:t>
            </a:r>
            <a:r>
              <a:rPr lang="zh-CN" altLang="en-US" sz="2000" spc="-15" b="1" dirty="0">
                <a:solidFill>
                  <a:srgbClr val="ffffff"/>
                </a:solidFill>
                <a:latin typeface="宋体"/>
                <a:ea typeface="宋体"/>
              </a:rPr>
              <a:t>通过监察体制有</a:t>
            </a:r>
            <a:r>
              <a:rPr lang="zh-CN" altLang="en-US" sz="2000" spc="-5" b="1" dirty="0">
                <a:solidFill>
                  <a:srgbClr val="ffffff"/>
                </a:solidFill>
                <a:latin typeface="宋体"/>
                <a:ea typeface="宋体"/>
              </a:rPr>
              <a:t>力纠察了党员干</a:t>
            </a:r>
          </a:p>
          <a:p>
            <a:pPr marL="0" indent="1016507">
              <a:lnSpc>
                <a:spcPct val="97916"/>
              </a:lnSpc>
            </a:pPr>
            <a:r>
              <a:rPr lang="zh-CN" altLang="en-US" sz="2000" spc="-10" b="1" dirty="0">
                <a:solidFill>
                  <a:srgbClr val="ffffff"/>
                </a:solidFill>
                <a:latin typeface="宋体"/>
                <a:ea typeface="宋体"/>
              </a:rPr>
              <a:t>部</a:t>
            </a:r>
            <a:r>
              <a:rPr lang="zh-CN" altLang="en-US" sz="2000" spc="-5" b="1" dirty="0">
                <a:solidFill>
                  <a:srgbClr val="ffffff"/>
                </a:solidFill>
                <a:latin typeface="宋体"/>
                <a:ea typeface="宋体"/>
              </a:rPr>
              <a:t>的贪腐行为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Picture 101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0350" cy="6864350"/>
          </a:xfrm>
          <a:prstGeom prst="rect">
            <a:avLst/>
          </a:prstGeom>
        </p:spPr>
      </p:pic>
      <p:pic>
        <p:nvPicPr>
          <p:cNvPr id="102" name="Picture 102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5200" y="1123950"/>
            <a:ext cx="3733800" cy="2025650"/>
          </a:xfrm>
          <a:prstGeom prst="rect">
            <a:avLst/>
          </a:prstGeom>
        </p:spPr>
      </p:pic>
      <p:sp>
        <p:nvSpPr>
          <p:cNvPr id="102" name="Freeform 102"> 
				</p:cNvPr>
          <p:cNvSpPr/>
          <p:nvPr/>
        </p:nvSpPr>
        <p:spPr>
          <a:xfrm>
            <a:off x="621665" y="1505584"/>
            <a:ext cx="901700" cy="1759585"/>
          </a:xfrm>
          <a:custGeom>
            <a:avLst/>
            <a:gdLst>
              <a:gd name="connsiteX0" fmla="*/ 0 w 901700"/>
              <a:gd name="connsiteY0" fmla="*/ 1759585 h 1759585"/>
              <a:gd name="connsiteX1" fmla="*/ 901700 w 901700"/>
              <a:gd name="connsiteY1" fmla="*/ 1759585 h 1759585"/>
              <a:gd name="connsiteX2" fmla="*/ 901700 w 901700"/>
              <a:gd name="connsiteY2" fmla="*/ 0 h 1759585"/>
              <a:gd name="connsiteX3" fmla="*/ 0 w 901700"/>
              <a:gd name="connsiteY3" fmla="*/ 0 h 1759585"/>
              <a:gd name="connsiteX4" fmla="*/ 0 w 901700"/>
              <a:gd name="connsiteY4" fmla="*/ 1759585 h 1759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1700" h="1759585">
                <a:moveTo>
                  <a:pt x="0" y="1759585"/>
                </a:moveTo>
                <a:lnTo>
                  <a:pt x="901700" y="1759585"/>
                </a:lnTo>
                <a:lnTo>
                  <a:pt x="901700" y="0"/>
                </a:lnTo>
                <a:lnTo>
                  <a:pt x="0" y="0"/>
                </a:lnTo>
                <a:lnTo>
                  <a:pt x="0" y="1759585"/>
                </a:lnTo>
                <a:close/>
              </a:path>
            </a:pathLst>
          </a:custGeom>
          <a:solidFill>
            <a:srgbClr val="f3efef">
              <a:alpha val="100000"/>
            </a:srgbClr>
          </a:solidFill>
          <a:ln w="20">
            <a:solidFill>
              <a:srgbClr val="f3efef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4" name="Picture 104">
					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1770" y="1299845"/>
            <a:ext cx="93852" cy="84073"/>
          </a:xfrm>
          <a:prstGeom prst="rect">
            <a:avLst/>
          </a:prstGeom>
        </p:spPr>
      </p:pic>
      <p:pic>
        <p:nvPicPr>
          <p:cNvPr id="105" name="Picture 105">
					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1770" y="3290951"/>
            <a:ext cx="93852" cy="84073"/>
          </a:xfrm>
          <a:prstGeom prst="rect">
            <a:avLst/>
          </a:prstGeom>
        </p:spPr>
      </p:pic>
      <p:pic>
        <p:nvPicPr>
          <p:cNvPr id="106" name="Picture 106">
					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7695" y="1383665"/>
            <a:ext cx="2503170" cy="484504"/>
          </a:xfrm>
          <a:prstGeom prst="rect">
            <a:avLst/>
          </a:prstGeom>
        </p:spPr>
      </p:pic>
      <p:pic>
        <p:nvPicPr>
          <p:cNvPr id="107" name="Picture 107">
					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6382" y="1622044"/>
            <a:ext cx="81152" cy="81026"/>
          </a:xfrm>
          <a:prstGeom prst="rect">
            <a:avLst/>
          </a:prstGeom>
        </p:spPr>
      </p:pic>
      <p:sp>
        <p:nvSpPr>
          <p:cNvPr id="107" name="Freeform 107"> 
				</p:cNvPr>
          <p:cNvSpPr/>
          <p:nvPr/>
        </p:nvSpPr>
        <p:spPr>
          <a:xfrm>
            <a:off x="1780032" y="1615694"/>
            <a:ext cx="93852" cy="93726"/>
          </a:xfrm>
          <a:custGeom>
            <a:avLst/>
            <a:gdLst>
              <a:gd name="connsiteX0" fmla="*/ 46863 w 93852"/>
              <a:gd name="connsiteY0" fmla="*/ 87376 h 93726"/>
              <a:gd name="connsiteX1" fmla="*/ 6350 w 93852"/>
              <a:gd name="connsiteY1" fmla="*/ 46863 h 93726"/>
              <a:gd name="connsiteX2" fmla="*/ 46863 w 93852"/>
              <a:gd name="connsiteY2" fmla="*/ 6350 h 93726"/>
              <a:gd name="connsiteX3" fmla="*/ 87502 w 93852"/>
              <a:gd name="connsiteY3" fmla="*/ 46863 h 93726"/>
              <a:gd name="connsiteX4" fmla="*/ 46863 w 93852"/>
              <a:gd name="connsiteY4" fmla="*/ 87376 h 93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852" h="93726">
                <a:moveTo>
                  <a:pt x="46863" y="87376"/>
                </a:moveTo>
                <a:cubicBezTo>
                  <a:pt x="24510" y="87376"/>
                  <a:pt x="6350" y="69215"/>
                  <a:pt x="6350" y="46863"/>
                </a:cubicBezTo>
                <a:cubicBezTo>
                  <a:pt x="6350" y="24510"/>
                  <a:pt x="24510" y="6350"/>
                  <a:pt x="46863" y="6350"/>
                </a:cubicBezTo>
                <a:cubicBezTo>
                  <a:pt x="69341" y="6350"/>
                  <a:pt x="87502" y="24510"/>
                  <a:pt x="87502" y="46863"/>
                </a:cubicBezTo>
                <a:cubicBezTo>
                  <a:pt x="87502" y="69215"/>
                  <a:pt x="69341" y="87376"/>
                  <a:pt x="46863" y="87376"/>
                </a:cubicBezTo>
                <a:close/>
              </a:path>
            </a:pathLst>
          </a:custGeom>
          <a:ln w="20">
            <a:solidFill>
              <a:srgbClr val="929292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9" name="Picture 109">
					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97304" y="1637157"/>
            <a:ext cx="59181" cy="50800"/>
          </a:xfrm>
          <a:prstGeom prst="rect">
            <a:avLst/>
          </a:prstGeom>
        </p:spPr>
      </p:pic>
      <p:sp>
        <p:nvSpPr>
          <p:cNvPr id="109" name="Freeform 109"> 
				</p:cNvPr>
          <p:cNvSpPr/>
          <p:nvPr/>
        </p:nvSpPr>
        <p:spPr>
          <a:xfrm>
            <a:off x="1790954" y="1630807"/>
            <a:ext cx="71881" cy="63500"/>
          </a:xfrm>
          <a:custGeom>
            <a:avLst/>
            <a:gdLst>
              <a:gd name="connsiteX0" fmla="*/ 6350 w 71881"/>
              <a:gd name="connsiteY0" fmla="*/ 31369 h 63500"/>
              <a:gd name="connsiteX1" fmla="*/ 36322 w 71881"/>
              <a:gd name="connsiteY1" fmla="*/ 6350 h 63500"/>
              <a:gd name="connsiteX2" fmla="*/ 65531 w 71881"/>
              <a:gd name="connsiteY2" fmla="*/ 32130 h 63500"/>
              <a:gd name="connsiteX3" fmla="*/ 35686 w 71881"/>
              <a:gd name="connsiteY3" fmla="*/ 57150 h 63500"/>
              <a:gd name="connsiteX4" fmla="*/ 6350 w 71881"/>
              <a:gd name="connsiteY4" fmla="*/ 31369 h 6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881" h="63500">
                <a:moveTo>
                  <a:pt x="6350" y="31369"/>
                </a:moveTo>
                <a:cubicBezTo>
                  <a:pt x="6603" y="17398"/>
                  <a:pt x="19938" y="6222"/>
                  <a:pt x="36322" y="6350"/>
                </a:cubicBezTo>
                <a:cubicBezTo>
                  <a:pt x="52577" y="6603"/>
                  <a:pt x="65658" y="18160"/>
                  <a:pt x="65531" y="32130"/>
                </a:cubicBezTo>
                <a:cubicBezTo>
                  <a:pt x="65404" y="46101"/>
                  <a:pt x="51942" y="57277"/>
                  <a:pt x="35686" y="57150"/>
                </a:cubicBezTo>
                <a:cubicBezTo>
                  <a:pt x="19303" y="56896"/>
                  <a:pt x="6222" y="45465"/>
                  <a:pt x="6350" y="31369"/>
                </a:cubicBezTo>
                <a:close/>
              </a:path>
            </a:pathLst>
          </a:custGeom>
          <a:ln w="20">
            <a:solidFill>
              <a:srgbClr val="b9b9b9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1" name="Picture 111">
					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82217" y="1622044"/>
            <a:ext cx="81152" cy="81026"/>
          </a:xfrm>
          <a:prstGeom prst="rect">
            <a:avLst/>
          </a:prstGeom>
        </p:spPr>
      </p:pic>
      <p:sp>
        <p:nvSpPr>
          <p:cNvPr id="111" name="Freeform 111"> 
				</p:cNvPr>
          <p:cNvSpPr/>
          <p:nvPr/>
        </p:nvSpPr>
        <p:spPr>
          <a:xfrm>
            <a:off x="1475867" y="1615694"/>
            <a:ext cx="93852" cy="93726"/>
          </a:xfrm>
          <a:custGeom>
            <a:avLst/>
            <a:gdLst>
              <a:gd name="connsiteX0" fmla="*/ 46990 w 93852"/>
              <a:gd name="connsiteY0" fmla="*/ 87376 h 93726"/>
              <a:gd name="connsiteX1" fmla="*/ 6350 w 93852"/>
              <a:gd name="connsiteY1" fmla="*/ 46863 h 93726"/>
              <a:gd name="connsiteX2" fmla="*/ 46990 w 93852"/>
              <a:gd name="connsiteY2" fmla="*/ 6350 h 93726"/>
              <a:gd name="connsiteX3" fmla="*/ 87502 w 93852"/>
              <a:gd name="connsiteY3" fmla="*/ 46863 h 93726"/>
              <a:gd name="connsiteX4" fmla="*/ 46990 w 93852"/>
              <a:gd name="connsiteY4" fmla="*/ 87376 h 93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852" h="93726">
                <a:moveTo>
                  <a:pt x="46990" y="87376"/>
                </a:moveTo>
                <a:cubicBezTo>
                  <a:pt x="24511" y="87376"/>
                  <a:pt x="6350" y="69215"/>
                  <a:pt x="6350" y="46863"/>
                </a:cubicBezTo>
                <a:cubicBezTo>
                  <a:pt x="6350" y="24510"/>
                  <a:pt x="24511" y="6350"/>
                  <a:pt x="46990" y="6350"/>
                </a:cubicBezTo>
                <a:cubicBezTo>
                  <a:pt x="69341" y="6350"/>
                  <a:pt x="87502" y="24510"/>
                  <a:pt x="87502" y="46863"/>
                </a:cubicBezTo>
                <a:cubicBezTo>
                  <a:pt x="87502" y="69215"/>
                  <a:pt x="69341" y="87376"/>
                  <a:pt x="46990" y="87376"/>
                </a:cubicBezTo>
                <a:close/>
              </a:path>
            </a:pathLst>
          </a:custGeom>
          <a:ln w="20">
            <a:solidFill>
              <a:srgbClr val="929292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3" name="Picture 113">
					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93266" y="1637157"/>
            <a:ext cx="59181" cy="50800"/>
          </a:xfrm>
          <a:prstGeom prst="rect">
            <a:avLst/>
          </a:prstGeom>
        </p:spPr>
      </p:pic>
      <p:sp>
        <p:nvSpPr>
          <p:cNvPr id="113" name="Freeform 113"> 
				</p:cNvPr>
          <p:cNvSpPr/>
          <p:nvPr/>
        </p:nvSpPr>
        <p:spPr>
          <a:xfrm>
            <a:off x="1486916" y="1630807"/>
            <a:ext cx="71881" cy="63500"/>
          </a:xfrm>
          <a:custGeom>
            <a:avLst/>
            <a:gdLst>
              <a:gd name="connsiteX0" fmla="*/ 6350 w 71881"/>
              <a:gd name="connsiteY0" fmla="*/ 31369 h 63500"/>
              <a:gd name="connsiteX1" fmla="*/ 36194 w 71881"/>
              <a:gd name="connsiteY1" fmla="*/ 6350 h 63500"/>
              <a:gd name="connsiteX2" fmla="*/ 65531 w 71881"/>
              <a:gd name="connsiteY2" fmla="*/ 32130 h 63500"/>
              <a:gd name="connsiteX3" fmla="*/ 35559 w 71881"/>
              <a:gd name="connsiteY3" fmla="*/ 57150 h 63500"/>
              <a:gd name="connsiteX4" fmla="*/ 6350 w 71881"/>
              <a:gd name="connsiteY4" fmla="*/ 31369 h 6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881" h="63500">
                <a:moveTo>
                  <a:pt x="6350" y="31369"/>
                </a:moveTo>
                <a:cubicBezTo>
                  <a:pt x="6476" y="17398"/>
                  <a:pt x="19938" y="6222"/>
                  <a:pt x="36194" y="6350"/>
                </a:cubicBezTo>
                <a:cubicBezTo>
                  <a:pt x="52577" y="6603"/>
                  <a:pt x="65658" y="18160"/>
                  <a:pt x="65531" y="32130"/>
                </a:cubicBezTo>
                <a:cubicBezTo>
                  <a:pt x="65277" y="46101"/>
                  <a:pt x="51942" y="57277"/>
                  <a:pt x="35559" y="57150"/>
                </a:cubicBezTo>
                <a:cubicBezTo>
                  <a:pt x="19303" y="56896"/>
                  <a:pt x="6222" y="45465"/>
                  <a:pt x="6350" y="31369"/>
                </a:cubicBezTo>
                <a:close/>
              </a:path>
            </a:pathLst>
          </a:custGeom>
          <a:ln w="20">
            <a:solidFill>
              <a:srgbClr val="b9b9b9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5" name="Picture 115">
					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11300" y="1644650"/>
            <a:ext cx="336550" cy="44450"/>
          </a:xfrm>
          <a:prstGeom prst="rect">
            <a:avLst/>
          </a:prstGeom>
        </p:spPr>
      </p:pic>
      <p:pic>
        <p:nvPicPr>
          <p:cNvPr id="116" name="Picture 116">
					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11300" y="1644650"/>
            <a:ext cx="336550" cy="12700"/>
          </a:xfrm>
          <a:prstGeom prst="rect">
            <a:avLst/>
          </a:prstGeom>
        </p:spPr>
      </p:pic>
      <p:pic>
        <p:nvPicPr>
          <p:cNvPr id="117" name="Picture 117">
					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84045" y="1947545"/>
            <a:ext cx="2503170" cy="426720"/>
          </a:xfrm>
          <a:prstGeom prst="rect">
            <a:avLst/>
          </a:prstGeom>
        </p:spPr>
      </p:pic>
      <p:pic>
        <p:nvPicPr>
          <p:cNvPr id="118" name="Picture 118">
					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95907" y="2120265"/>
            <a:ext cx="81152" cy="80644"/>
          </a:xfrm>
          <a:prstGeom prst="rect">
            <a:avLst/>
          </a:prstGeom>
        </p:spPr>
      </p:pic>
      <p:sp>
        <p:nvSpPr>
          <p:cNvPr id="118" name="Freeform 118"> 
				</p:cNvPr>
          <p:cNvSpPr/>
          <p:nvPr/>
        </p:nvSpPr>
        <p:spPr>
          <a:xfrm>
            <a:off x="1789557" y="2113915"/>
            <a:ext cx="93852" cy="93344"/>
          </a:xfrm>
          <a:custGeom>
            <a:avLst/>
            <a:gdLst>
              <a:gd name="connsiteX0" fmla="*/ 46863 w 93852"/>
              <a:gd name="connsiteY0" fmla="*/ 86994 h 93344"/>
              <a:gd name="connsiteX1" fmla="*/ 6350 w 93852"/>
              <a:gd name="connsiteY1" fmla="*/ 46735 h 93344"/>
              <a:gd name="connsiteX2" fmla="*/ 46863 w 93852"/>
              <a:gd name="connsiteY2" fmla="*/ 6350 h 93344"/>
              <a:gd name="connsiteX3" fmla="*/ 87502 w 93852"/>
              <a:gd name="connsiteY3" fmla="*/ 46735 h 93344"/>
              <a:gd name="connsiteX4" fmla="*/ 46863 w 93852"/>
              <a:gd name="connsiteY4" fmla="*/ 86994 h 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852" h="93344">
                <a:moveTo>
                  <a:pt x="46863" y="86994"/>
                </a:moveTo>
                <a:cubicBezTo>
                  <a:pt x="24510" y="86994"/>
                  <a:pt x="6350" y="68960"/>
                  <a:pt x="6350" y="46735"/>
                </a:cubicBezTo>
                <a:cubicBezTo>
                  <a:pt x="6350" y="24510"/>
                  <a:pt x="24510" y="6350"/>
                  <a:pt x="46863" y="6350"/>
                </a:cubicBezTo>
                <a:cubicBezTo>
                  <a:pt x="69341" y="6350"/>
                  <a:pt x="87502" y="24510"/>
                  <a:pt x="87502" y="46735"/>
                </a:cubicBezTo>
                <a:cubicBezTo>
                  <a:pt x="87502" y="68960"/>
                  <a:pt x="69341" y="86994"/>
                  <a:pt x="46863" y="86994"/>
                </a:cubicBezTo>
                <a:close/>
              </a:path>
            </a:pathLst>
          </a:custGeom>
          <a:ln w="20">
            <a:solidFill>
              <a:srgbClr val="929292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0" name="Picture 120">
					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06829" y="2135505"/>
            <a:ext cx="59181" cy="50296"/>
          </a:xfrm>
          <a:prstGeom prst="rect">
            <a:avLst/>
          </a:prstGeom>
        </p:spPr>
      </p:pic>
      <p:sp>
        <p:nvSpPr>
          <p:cNvPr id="120" name="Freeform 120"> 
				</p:cNvPr>
          <p:cNvSpPr/>
          <p:nvPr/>
        </p:nvSpPr>
        <p:spPr>
          <a:xfrm>
            <a:off x="1800479" y="2129155"/>
            <a:ext cx="71881" cy="62996"/>
          </a:xfrm>
          <a:custGeom>
            <a:avLst/>
            <a:gdLst>
              <a:gd name="connsiteX0" fmla="*/ 6350 w 71881"/>
              <a:gd name="connsiteY0" fmla="*/ 31115 h 62996"/>
              <a:gd name="connsiteX1" fmla="*/ 36322 w 71881"/>
              <a:gd name="connsiteY1" fmla="*/ 6350 h 62996"/>
              <a:gd name="connsiteX2" fmla="*/ 65531 w 71881"/>
              <a:gd name="connsiteY2" fmla="*/ 31877 h 62996"/>
              <a:gd name="connsiteX3" fmla="*/ 35686 w 71881"/>
              <a:gd name="connsiteY3" fmla="*/ 56641 h 62996"/>
              <a:gd name="connsiteX4" fmla="*/ 6350 w 71881"/>
              <a:gd name="connsiteY4" fmla="*/ 31115 h 6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881" h="62996">
                <a:moveTo>
                  <a:pt x="6350" y="31115"/>
                </a:moveTo>
                <a:cubicBezTo>
                  <a:pt x="6603" y="17272"/>
                  <a:pt x="19938" y="6096"/>
                  <a:pt x="36322" y="6350"/>
                </a:cubicBezTo>
                <a:cubicBezTo>
                  <a:pt x="52577" y="6477"/>
                  <a:pt x="65658" y="17907"/>
                  <a:pt x="65531" y="31877"/>
                </a:cubicBezTo>
                <a:cubicBezTo>
                  <a:pt x="65404" y="45720"/>
                  <a:pt x="51942" y="56896"/>
                  <a:pt x="35686" y="56641"/>
                </a:cubicBezTo>
                <a:cubicBezTo>
                  <a:pt x="19303" y="56515"/>
                  <a:pt x="6222" y="45085"/>
                  <a:pt x="6350" y="31115"/>
                </a:cubicBezTo>
                <a:close/>
              </a:path>
            </a:pathLst>
          </a:custGeom>
          <a:ln w="20">
            <a:solidFill>
              <a:srgbClr val="b9b9b9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" name="Picture 122">
					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91742" y="2120265"/>
            <a:ext cx="81152" cy="80644"/>
          </a:xfrm>
          <a:prstGeom prst="rect">
            <a:avLst/>
          </a:prstGeom>
        </p:spPr>
      </p:pic>
      <p:sp>
        <p:nvSpPr>
          <p:cNvPr id="122" name="Freeform 122"> 
				</p:cNvPr>
          <p:cNvSpPr/>
          <p:nvPr/>
        </p:nvSpPr>
        <p:spPr>
          <a:xfrm>
            <a:off x="1485392" y="2113915"/>
            <a:ext cx="93852" cy="93344"/>
          </a:xfrm>
          <a:custGeom>
            <a:avLst/>
            <a:gdLst>
              <a:gd name="connsiteX0" fmla="*/ 46990 w 93852"/>
              <a:gd name="connsiteY0" fmla="*/ 86994 h 93344"/>
              <a:gd name="connsiteX1" fmla="*/ 6350 w 93852"/>
              <a:gd name="connsiteY1" fmla="*/ 46735 h 93344"/>
              <a:gd name="connsiteX2" fmla="*/ 46990 w 93852"/>
              <a:gd name="connsiteY2" fmla="*/ 6350 h 93344"/>
              <a:gd name="connsiteX3" fmla="*/ 87502 w 93852"/>
              <a:gd name="connsiteY3" fmla="*/ 46735 h 93344"/>
              <a:gd name="connsiteX4" fmla="*/ 46990 w 93852"/>
              <a:gd name="connsiteY4" fmla="*/ 86994 h 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852" h="93344">
                <a:moveTo>
                  <a:pt x="46990" y="86994"/>
                </a:moveTo>
                <a:cubicBezTo>
                  <a:pt x="24511" y="86994"/>
                  <a:pt x="6350" y="68960"/>
                  <a:pt x="6350" y="46735"/>
                </a:cubicBezTo>
                <a:cubicBezTo>
                  <a:pt x="6350" y="24510"/>
                  <a:pt x="24511" y="6350"/>
                  <a:pt x="46990" y="6350"/>
                </a:cubicBezTo>
                <a:cubicBezTo>
                  <a:pt x="69341" y="6350"/>
                  <a:pt x="87502" y="24510"/>
                  <a:pt x="87502" y="46735"/>
                </a:cubicBezTo>
                <a:cubicBezTo>
                  <a:pt x="87502" y="68960"/>
                  <a:pt x="69341" y="86994"/>
                  <a:pt x="46990" y="86994"/>
                </a:cubicBezTo>
                <a:close/>
              </a:path>
            </a:pathLst>
          </a:custGeom>
          <a:ln w="20">
            <a:solidFill>
              <a:srgbClr val="929292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4" name="Picture 124">
					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02791" y="2135505"/>
            <a:ext cx="59181" cy="50296"/>
          </a:xfrm>
          <a:prstGeom prst="rect">
            <a:avLst/>
          </a:prstGeom>
        </p:spPr>
      </p:pic>
      <p:sp>
        <p:nvSpPr>
          <p:cNvPr id="124" name="Freeform 124"> 
				</p:cNvPr>
          <p:cNvSpPr/>
          <p:nvPr/>
        </p:nvSpPr>
        <p:spPr>
          <a:xfrm>
            <a:off x="1496441" y="2129155"/>
            <a:ext cx="71881" cy="62996"/>
          </a:xfrm>
          <a:custGeom>
            <a:avLst/>
            <a:gdLst>
              <a:gd name="connsiteX0" fmla="*/ 6350 w 71881"/>
              <a:gd name="connsiteY0" fmla="*/ 31115 h 62996"/>
              <a:gd name="connsiteX1" fmla="*/ 36194 w 71881"/>
              <a:gd name="connsiteY1" fmla="*/ 6350 h 62996"/>
              <a:gd name="connsiteX2" fmla="*/ 65531 w 71881"/>
              <a:gd name="connsiteY2" fmla="*/ 31877 h 62996"/>
              <a:gd name="connsiteX3" fmla="*/ 35559 w 71881"/>
              <a:gd name="connsiteY3" fmla="*/ 56641 h 62996"/>
              <a:gd name="connsiteX4" fmla="*/ 6350 w 71881"/>
              <a:gd name="connsiteY4" fmla="*/ 31115 h 6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881" h="62996">
                <a:moveTo>
                  <a:pt x="6350" y="31115"/>
                </a:moveTo>
                <a:cubicBezTo>
                  <a:pt x="6476" y="17272"/>
                  <a:pt x="19938" y="6096"/>
                  <a:pt x="36194" y="6350"/>
                </a:cubicBezTo>
                <a:cubicBezTo>
                  <a:pt x="52577" y="6477"/>
                  <a:pt x="65658" y="17907"/>
                  <a:pt x="65531" y="31877"/>
                </a:cubicBezTo>
                <a:cubicBezTo>
                  <a:pt x="65277" y="45720"/>
                  <a:pt x="51942" y="56896"/>
                  <a:pt x="35559" y="56641"/>
                </a:cubicBezTo>
                <a:cubicBezTo>
                  <a:pt x="19303" y="56515"/>
                  <a:pt x="6222" y="45085"/>
                  <a:pt x="6350" y="31115"/>
                </a:cubicBezTo>
                <a:close/>
              </a:path>
            </a:pathLst>
          </a:custGeom>
          <a:ln w="20">
            <a:solidFill>
              <a:srgbClr val="b9b9b9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6" name="Picture 126">
					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517650" y="2139950"/>
            <a:ext cx="336550" cy="44450"/>
          </a:xfrm>
          <a:prstGeom prst="rect">
            <a:avLst/>
          </a:prstGeom>
        </p:spPr>
      </p:pic>
      <p:pic>
        <p:nvPicPr>
          <p:cNvPr id="127" name="Picture 127">
					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517650" y="2139950"/>
            <a:ext cx="336550" cy="19050"/>
          </a:xfrm>
          <a:prstGeom prst="rect">
            <a:avLst/>
          </a:prstGeom>
        </p:spPr>
      </p:pic>
      <p:pic>
        <p:nvPicPr>
          <p:cNvPr id="128" name="Picture 128">
					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884045" y="2453640"/>
            <a:ext cx="2503170" cy="421004"/>
          </a:xfrm>
          <a:prstGeom prst="rect">
            <a:avLst/>
          </a:prstGeom>
        </p:spPr>
      </p:pic>
      <p:pic>
        <p:nvPicPr>
          <p:cNvPr id="129" name="Picture 129">
					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18767" y="2623820"/>
            <a:ext cx="81152" cy="80645"/>
          </a:xfrm>
          <a:prstGeom prst="rect">
            <a:avLst/>
          </a:prstGeom>
        </p:spPr>
      </p:pic>
      <p:sp>
        <p:nvSpPr>
          <p:cNvPr id="129" name="Freeform 129"> 
				</p:cNvPr>
          <p:cNvSpPr/>
          <p:nvPr/>
        </p:nvSpPr>
        <p:spPr>
          <a:xfrm>
            <a:off x="1812417" y="2617470"/>
            <a:ext cx="93852" cy="93345"/>
          </a:xfrm>
          <a:custGeom>
            <a:avLst/>
            <a:gdLst>
              <a:gd name="connsiteX0" fmla="*/ 46862 w 93852"/>
              <a:gd name="connsiteY0" fmla="*/ 86995 h 93345"/>
              <a:gd name="connsiteX1" fmla="*/ 6350 w 93852"/>
              <a:gd name="connsiteY1" fmla="*/ 46735 h 93345"/>
              <a:gd name="connsiteX2" fmla="*/ 46862 w 93852"/>
              <a:gd name="connsiteY2" fmla="*/ 6350 h 93345"/>
              <a:gd name="connsiteX3" fmla="*/ 87502 w 93852"/>
              <a:gd name="connsiteY3" fmla="*/ 46735 h 93345"/>
              <a:gd name="connsiteX4" fmla="*/ 46862 w 93852"/>
              <a:gd name="connsiteY4" fmla="*/ 86995 h 93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852" h="93345">
                <a:moveTo>
                  <a:pt x="46862" y="86995"/>
                </a:moveTo>
                <a:cubicBezTo>
                  <a:pt x="24510" y="86995"/>
                  <a:pt x="6350" y="68960"/>
                  <a:pt x="6350" y="46735"/>
                </a:cubicBezTo>
                <a:cubicBezTo>
                  <a:pt x="6350" y="24510"/>
                  <a:pt x="24510" y="6350"/>
                  <a:pt x="46862" y="6350"/>
                </a:cubicBezTo>
                <a:cubicBezTo>
                  <a:pt x="69341" y="6350"/>
                  <a:pt x="87502" y="24510"/>
                  <a:pt x="87502" y="46735"/>
                </a:cubicBezTo>
                <a:cubicBezTo>
                  <a:pt x="87502" y="68960"/>
                  <a:pt x="69341" y="86995"/>
                  <a:pt x="46862" y="86995"/>
                </a:cubicBezTo>
                <a:close/>
              </a:path>
            </a:pathLst>
          </a:custGeom>
          <a:ln w="20">
            <a:solidFill>
              <a:srgbClr val="929292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1" name="Picture 131">
					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829689" y="2639059"/>
            <a:ext cx="59181" cy="50296"/>
          </a:xfrm>
          <a:prstGeom prst="rect">
            <a:avLst/>
          </a:prstGeom>
        </p:spPr>
      </p:pic>
      <p:sp>
        <p:nvSpPr>
          <p:cNvPr id="131" name="Freeform 131"> 
				</p:cNvPr>
          <p:cNvSpPr/>
          <p:nvPr/>
        </p:nvSpPr>
        <p:spPr>
          <a:xfrm>
            <a:off x="1823339" y="2632709"/>
            <a:ext cx="71881" cy="62996"/>
          </a:xfrm>
          <a:custGeom>
            <a:avLst/>
            <a:gdLst>
              <a:gd name="connsiteX0" fmla="*/ 6350 w 71881"/>
              <a:gd name="connsiteY0" fmla="*/ 31115 h 62996"/>
              <a:gd name="connsiteX1" fmla="*/ 36321 w 71881"/>
              <a:gd name="connsiteY1" fmla="*/ 6350 h 62996"/>
              <a:gd name="connsiteX2" fmla="*/ 65531 w 71881"/>
              <a:gd name="connsiteY2" fmla="*/ 31877 h 62996"/>
              <a:gd name="connsiteX3" fmla="*/ 35686 w 71881"/>
              <a:gd name="connsiteY3" fmla="*/ 56642 h 62996"/>
              <a:gd name="connsiteX4" fmla="*/ 6350 w 71881"/>
              <a:gd name="connsiteY4" fmla="*/ 31115 h 6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881" h="62996">
                <a:moveTo>
                  <a:pt x="6350" y="31115"/>
                </a:moveTo>
                <a:cubicBezTo>
                  <a:pt x="6603" y="17272"/>
                  <a:pt x="19938" y="6096"/>
                  <a:pt x="36321" y="6350"/>
                </a:cubicBezTo>
                <a:cubicBezTo>
                  <a:pt x="52577" y="6477"/>
                  <a:pt x="65658" y="17907"/>
                  <a:pt x="65531" y="31877"/>
                </a:cubicBezTo>
                <a:cubicBezTo>
                  <a:pt x="65404" y="45720"/>
                  <a:pt x="51942" y="56896"/>
                  <a:pt x="35686" y="56642"/>
                </a:cubicBezTo>
                <a:cubicBezTo>
                  <a:pt x="19303" y="56515"/>
                  <a:pt x="6222" y="45085"/>
                  <a:pt x="6350" y="31115"/>
                </a:cubicBezTo>
                <a:close/>
              </a:path>
            </a:pathLst>
          </a:custGeom>
          <a:ln w="20">
            <a:solidFill>
              <a:srgbClr val="b9b9b9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" name="Picture 133">
					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514602" y="2623820"/>
            <a:ext cx="81152" cy="80645"/>
          </a:xfrm>
          <a:prstGeom prst="rect">
            <a:avLst/>
          </a:prstGeom>
        </p:spPr>
      </p:pic>
      <p:sp>
        <p:nvSpPr>
          <p:cNvPr id="133" name="Freeform 133"> 
				</p:cNvPr>
          <p:cNvSpPr/>
          <p:nvPr/>
        </p:nvSpPr>
        <p:spPr>
          <a:xfrm>
            <a:off x="1508252" y="2617470"/>
            <a:ext cx="93852" cy="93345"/>
          </a:xfrm>
          <a:custGeom>
            <a:avLst/>
            <a:gdLst>
              <a:gd name="connsiteX0" fmla="*/ 46989 w 93852"/>
              <a:gd name="connsiteY0" fmla="*/ 86995 h 93345"/>
              <a:gd name="connsiteX1" fmla="*/ 6350 w 93852"/>
              <a:gd name="connsiteY1" fmla="*/ 46735 h 93345"/>
              <a:gd name="connsiteX2" fmla="*/ 46989 w 93852"/>
              <a:gd name="connsiteY2" fmla="*/ 6350 h 93345"/>
              <a:gd name="connsiteX3" fmla="*/ 87502 w 93852"/>
              <a:gd name="connsiteY3" fmla="*/ 46735 h 93345"/>
              <a:gd name="connsiteX4" fmla="*/ 46989 w 93852"/>
              <a:gd name="connsiteY4" fmla="*/ 86995 h 93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852" h="93345">
                <a:moveTo>
                  <a:pt x="46989" y="86995"/>
                </a:moveTo>
                <a:cubicBezTo>
                  <a:pt x="24511" y="86995"/>
                  <a:pt x="6350" y="68960"/>
                  <a:pt x="6350" y="46735"/>
                </a:cubicBezTo>
                <a:cubicBezTo>
                  <a:pt x="6350" y="24510"/>
                  <a:pt x="24511" y="6350"/>
                  <a:pt x="46989" y="6350"/>
                </a:cubicBezTo>
                <a:cubicBezTo>
                  <a:pt x="69341" y="6350"/>
                  <a:pt x="87502" y="24510"/>
                  <a:pt x="87502" y="46735"/>
                </a:cubicBezTo>
                <a:cubicBezTo>
                  <a:pt x="87502" y="68960"/>
                  <a:pt x="69341" y="86995"/>
                  <a:pt x="46989" y="86995"/>
                </a:cubicBezTo>
                <a:close/>
              </a:path>
            </a:pathLst>
          </a:custGeom>
          <a:ln w="20">
            <a:solidFill>
              <a:srgbClr val="929292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5" name="Picture 135">
					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525651" y="2639059"/>
            <a:ext cx="59182" cy="50296"/>
          </a:xfrm>
          <a:prstGeom prst="rect">
            <a:avLst/>
          </a:prstGeom>
        </p:spPr>
      </p:pic>
      <p:sp>
        <p:nvSpPr>
          <p:cNvPr id="135" name="Freeform 135"> 
				</p:cNvPr>
          <p:cNvSpPr/>
          <p:nvPr/>
        </p:nvSpPr>
        <p:spPr>
          <a:xfrm>
            <a:off x="1519301" y="2632709"/>
            <a:ext cx="71882" cy="62996"/>
          </a:xfrm>
          <a:custGeom>
            <a:avLst/>
            <a:gdLst>
              <a:gd name="connsiteX0" fmla="*/ 6350 w 71882"/>
              <a:gd name="connsiteY0" fmla="*/ 31115 h 62996"/>
              <a:gd name="connsiteX1" fmla="*/ 36195 w 71882"/>
              <a:gd name="connsiteY1" fmla="*/ 6350 h 62996"/>
              <a:gd name="connsiteX2" fmla="*/ 65532 w 71882"/>
              <a:gd name="connsiteY2" fmla="*/ 31877 h 62996"/>
              <a:gd name="connsiteX3" fmla="*/ 35560 w 71882"/>
              <a:gd name="connsiteY3" fmla="*/ 56642 h 62996"/>
              <a:gd name="connsiteX4" fmla="*/ 6350 w 71882"/>
              <a:gd name="connsiteY4" fmla="*/ 31115 h 6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882" h="62996">
                <a:moveTo>
                  <a:pt x="6350" y="31115"/>
                </a:moveTo>
                <a:cubicBezTo>
                  <a:pt x="6477" y="17272"/>
                  <a:pt x="19938" y="6096"/>
                  <a:pt x="36195" y="6350"/>
                </a:cubicBezTo>
                <a:cubicBezTo>
                  <a:pt x="52577" y="6477"/>
                  <a:pt x="65659" y="17907"/>
                  <a:pt x="65532" y="31877"/>
                </a:cubicBezTo>
                <a:cubicBezTo>
                  <a:pt x="65277" y="45720"/>
                  <a:pt x="51943" y="56896"/>
                  <a:pt x="35560" y="56642"/>
                </a:cubicBezTo>
                <a:cubicBezTo>
                  <a:pt x="19304" y="56515"/>
                  <a:pt x="6223" y="45085"/>
                  <a:pt x="6350" y="31115"/>
                </a:cubicBezTo>
                <a:close/>
              </a:path>
            </a:pathLst>
          </a:custGeom>
          <a:ln w="20">
            <a:solidFill>
              <a:srgbClr val="b9b9b9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7" name="Picture 137">
					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543050" y="2641600"/>
            <a:ext cx="336550" cy="50800"/>
          </a:xfrm>
          <a:prstGeom prst="rect">
            <a:avLst/>
          </a:prstGeom>
        </p:spPr>
      </p:pic>
      <p:pic>
        <p:nvPicPr>
          <p:cNvPr id="138" name="Picture 138">
					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543050" y="2641600"/>
            <a:ext cx="336550" cy="19050"/>
          </a:xfrm>
          <a:prstGeom prst="rect">
            <a:avLst/>
          </a:prstGeom>
        </p:spPr>
      </p:pic>
      <p:pic>
        <p:nvPicPr>
          <p:cNvPr id="139" name="Picture 139">
					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807337" y="3124073"/>
            <a:ext cx="81152" cy="81153"/>
          </a:xfrm>
          <a:prstGeom prst="rect">
            <a:avLst/>
          </a:prstGeom>
        </p:spPr>
      </p:pic>
      <p:sp>
        <p:nvSpPr>
          <p:cNvPr id="139" name="Freeform 139"> 
				</p:cNvPr>
          <p:cNvSpPr/>
          <p:nvPr/>
        </p:nvSpPr>
        <p:spPr>
          <a:xfrm>
            <a:off x="1800987" y="3117723"/>
            <a:ext cx="93852" cy="93853"/>
          </a:xfrm>
          <a:custGeom>
            <a:avLst/>
            <a:gdLst>
              <a:gd name="connsiteX0" fmla="*/ 46863 w 93852"/>
              <a:gd name="connsiteY0" fmla="*/ 87503 h 93853"/>
              <a:gd name="connsiteX1" fmla="*/ 6350 w 93852"/>
              <a:gd name="connsiteY1" fmla="*/ 46990 h 93853"/>
              <a:gd name="connsiteX2" fmla="*/ 46863 w 93852"/>
              <a:gd name="connsiteY2" fmla="*/ 6350 h 93853"/>
              <a:gd name="connsiteX3" fmla="*/ 87502 w 93852"/>
              <a:gd name="connsiteY3" fmla="*/ 46990 h 93853"/>
              <a:gd name="connsiteX4" fmla="*/ 46863 w 93852"/>
              <a:gd name="connsiteY4" fmla="*/ 87503 h 93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852" h="93853">
                <a:moveTo>
                  <a:pt x="46863" y="87503"/>
                </a:moveTo>
                <a:cubicBezTo>
                  <a:pt x="24511" y="87503"/>
                  <a:pt x="6350" y="69342"/>
                  <a:pt x="6350" y="46990"/>
                </a:cubicBezTo>
                <a:cubicBezTo>
                  <a:pt x="6350" y="24511"/>
                  <a:pt x="24511" y="6350"/>
                  <a:pt x="46863" y="6350"/>
                </a:cubicBezTo>
                <a:cubicBezTo>
                  <a:pt x="69342" y="6350"/>
                  <a:pt x="87502" y="24511"/>
                  <a:pt x="87502" y="46990"/>
                </a:cubicBezTo>
                <a:cubicBezTo>
                  <a:pt x="87502" y="69342"/>
                  <a:pt x="69342" y="87503"/>
                  <a:pt x="46863" y="87503"/>
                </a:cubicBezTo>
                <a:close/>
              </a:path>
            </a:pathLst>
          </a:custGeom>
          <a:ln w="20">
            <a:solidFill>
              <a:srgbClr val="929292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1" name="Picture 141">
					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818259" y="3139313"/>
            <a:ext cx="59182" cy="50677"/>
          </a:xfrm>
          <a:prstGeom prst="rect">
            <a:avLst/>
          </a:prstGeom>
        </p:spPr>
      </p:pic>
      <p:sp>
        <p:nvSpPr>
          <p:cNvPr id="141" name="Freeform 141"> 
				</p:cNvPr>
          <p:cNvSpPr/>
          <p:nvPr/>
        </p:nvSpPr>
        <p:spPr>
          <a:xfrm>
            <a:off x="1811909" y="3132963"/>
            <a:ext cx="71882" cy="63377"/>
          </a:xfrm>
          <a:custGeom>
            <a:avLst/>
            <a:gdLst>
              <a:gd name="connsiteX0" fmla="*/ 6350 w 71882"/>
              <a:gd name="connsiteY0" fmla="*/ 31369 h 63377"/>
              <a:gd name="connsiteX1" fmla="*/ 36322 w 71882"/>
              <a:gd name="connsiteY1" fmla="*/ 6350 h 63377"/>
              <a:gd name="connsiteX2" fmla="*/ 65532 w 71882"/>
              <a:gd name="connsiteY2" fmla="*/ 32003 h 63377"/>
              <a:gd name="connsiteX3" fmla="*/ 35686 w 71882"/>
              <a:gd name="connsiteY3" fmla="*/ 57022 h 63377"/>
              <a:gd name="connsiteX4" fmla="*/ 6350 w 71882"/>
              <a:gd name="connsiteY4" fmla="*/ 31369 h 6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882" h="63377">
                <a:moveTo>
                  <a:pt x="6350" y="31369"/>
                </a:moveTo>
                <a:cubicBezTo>
                  <a:pt x="6604" y="17398"/>
                  <a:pt x="19939" y="6222"/>
                  <a:pt x="36322" y="6350"/>
                </a:cubicBezTo>
                <a:cubicBezTo>
                  <a:pt x="52577" y="6603"/>
                  <a:pt x="65658" y="18033"/>
                  <a:pt x="65532" y="32003"/>
                </a:cubicBezTo>
                <a:cubicBezTo>
                  <a:pt x="65405" y="46101"/>
                  <a:pt x="51942" y="57277"/>
                  <a:pt x="35686" y="57022"/>
                </a:cubicBezTo>
                <a:cubicBezTo>
                  <a:pt x="19304" y="56896"/>
                  <a:pt x="6223" y="45339"/>
                  <a:pt x="6350" y="31369"/>
                </a:cubicBezTo>
                <a:close/>
              </a:path>
            </a:pathLst>
          </a:custGeom>
          <a:ln w="20">
            <a:solidFill>
              <a:srgbClr val="b9b9b9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3" name="Picture 143">
					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503172" y="3124073"/>
            <a:ext cx="81152" cy="81153"/>
          </a:xfrm>
          <a:prstGeom prst="rect">
            <a:avLst/>
          </a:prstGeom>
        </p:spPr>
      </p:pic>
      <p:sp>
        <p:nvSpPr>
          <p:cNvPr id="143" name="Freeform 143"> 
				</p:cNvPr>
          <p:cNvSpPr/>
          <p:nvPr/>
        </p:nvSpPr>
        <p:spPr>
          <a:xfrm>
            <a:off x="1496822" y="3117723"/>
            <a:ext cx="93852" cy="93853"/>
          </a:xfrm>
          <a:custGeom>
            <a:avLst/>
            <a:gdLst>
              <a:gd name="connsiteX0" fmla="*/ 46989 w 93852"/>
              <a:gd name="connsiteY0" fmla="*/ 87503 h 93853"/>
              <a:gd name="connsiteX1" fmla="*/ 6350 w 93852"/>
              <a:gd name="connsiteY1" fmla="*/ 46990 h 93853"/>
              <a:gd name="connsiteX2" fmla="*/ 46989 w 93852"/>
              <a:gd name="connsiteY2" fmla="*/ 6350 h 93853"/>
              <a:gd name="connsiteX3" fmla="*/ 87502 w 93852"/>
              <a:gd name="connsiteY3" fmla="*/ 46990 h 93853"/>
              <a:gd name="connsiteX4" fmla="*/ 46989 w 93852"/>
              <a:gd name="connsiteY4" fmla="*/ 87503 h 93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852" h="93853">
                <a:moveTo>
                  <a:pt x="46989" y="87503"/>
                </a:moveTo>
                <a:cubicBezTo>
                  <a:pt x="24511" y="87503"/>
                  <a:pt x="6350" y="69342"/>
                  <a:pt x="6350" y="46990"/>
                </a:cubicBezTo>
                <a:cubicBezTo>
                  <a:pt x="6350" y="24511"/>
                  <a:pt x="24511" y="6350"/>
                  <a:pt x="46989" y="6350"/>
                </a:cubicBezTo>
                <a:cubicBezTo>
                  <a:pt x="69341" y="6350"/>
                  <a:pt x="87502" y="24511"/>
                  <a:pt x="87502" y="46990"/>
                </a:cubicBezTo>
                <a:cubicBezTo>
                  <a:pt x="87502" y="69342"/>
                  <a:pt x="69341" y="87503"/>
                  <a:pt x="46989" y="87503"/>
                </a:cubicBezTo>
                <a:close/>
              </a:path>
            </a:pathLst>
          </a:custGeom>
          <a:ln w="20">
            <a:solidFill>
              <a:srgbClr val="929292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5" name="Picture 145">
					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514221" y="3139313"/>
            <a:ext cx="59181" cy="50677"/>
          </a:xfrm>
          <a:prstGeom prst="rect">
            <a:avLst/>
          </a:prstGeom>
        </p:spPr>
      </p:pic>
      <p:sp>
        <p:nvSpPr>
          <p:cNvPr id="145" name="Freeform 145"> 
				</p:cNvPr>
          <p:cNvSpPr/>
          <p:nvPr/>
        </p:nvSpPr>
        <p:spPr>
          <a:xfrm>
            <a:off x="1507871" y="3132963"/>
            <a:ext cx="71881" cy="63377"/>
          </a:xfrm>
          <a:custGeom>
            <a:avLst/>
            <a:gdLst>
              <a:gd name="connsiteX0" fmla="*/ 6350 w 71881"/>
              <a:gd name="connsiteY0" fmla="*/ 31369 h 63377"/>
              <a:gd name="connsiteX1" fmla="*/ 36194 w 71881"/>
              <a:gd name="connsiteY1" fmla="*/ 6350 h 63377"/>
              <a:gd name="connsiteX2" fmla="*/ 65531 w 71881"/>
              <a:gd name="connsiteY2" fmla="*/ 32003 h 63377"/>
              <a:gd name="connsiteX3" fmla="*/ 35559 w 71881"/>
              <a:gd name="connsiteY3" fmla="*/ 57022 h 63377"/>
              <a:gd name="connsiteX4" fmla="*/ 6350 w 71881"/>
              <a:gd name="connsiteY4" fmla="*/ 31369 h 6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881" h="63377">
                <a:moveTo>
                  <a:pt x="6350" y="31369"/>
                </a:moveTo>
                <a:cubicBezTo>
                  <a:pt x="6476" y="17398"/>
                  <a:pt x="19938" y="6222"/>
                  <a:pt x="36194" y="6350"/>
                </a:cubicBezTo>
                <a:cubicBezTo>
                  <a:pt x="52577" y="6603"/>
                  <a:pt x="65658" y="18033"/>
                  <a:pt x="65531" y="32003"/>
                </a:cubicBezTo>
                <a:cubicBezTo>
                  <a:pt x="65277" y="46101"/>
                  <a:pt x="51942" y="57277"/>
                  <a:pt x="35559" y="57022"/>
                </a:cubicBezTo>
                <a:cubicBezTo>
                  <a:pt x="19303" y="56896"/>
                  <a:pt x="6222" y="45339"/>
                  <a:pt x="6350" y="31369"/>
                </a:cubicBezTo>
                <a:close/>
              </a:path>
            </a:pathLst>
          </a:custGeom>
          <a:ln w="20">
            <a:solidFill>
              <a:srgbClr val="b9b9b9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7" name="Picture 147">
					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530350" y="3143250"/>
            <a:ext cx="336550" cy="50800"/>
          </a:xfrm>
          <a:prstGeom prst="rect">
            <a:avLst/>
          </a:prstGeom>
        </p:spPr>
      </p:pic>
      <p:pic>
        <p:nvPicPr>
          <p:cNvPr id="148" name="Picture 148">
					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530350" y="3143250"/>
            <a:ext cx="336550" cy="19050"/>
          </a:xfrm>
          <a:prstGeom prst="rect">
            <a:avLst/>
          </a:prstGeom>
        </p:spPr>
      </p:pic>
      <p:pic>
        <p:nvPicPr>
          <p:cNvPr id="149" name="Picture 149">
					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884045" y="2954020"/>
            <a:ext cx="2503170" cy="421004"/>
          </a:xfrm>
          <a:prstGeom prst="rect">
            <a:avLst/>
          </a:prstGeom>
        </p:spPr>
      </p:pic>
      <p:pic>
        <p:nvPicPr>
          <p:cNvPr id="150" name="Picture 150">
					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346710" y="1299845"/>
            <a:ext cx="93954" cy="84073"/>
          </a:xfrm>
          <a:prstGeom prst="rect">
            <a:avLst/>
          </a:prstGeom>
        </p:spPr>
      </p:pic>
      <p:pic>
        <p:nvPicPr>
          <p:cNvPr id="151" name="Picture 151">
					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346710" y="3290951"/>
            <a:ext cx="93954" cy="84073"/>
          </a:xfrm>
          <a:prstGeom prst="rect">
            <a:avLst/>
          </a:prstGeom>
        </p:spPr>
      </p:pic>
      <p:pic>
        <p:nvPicPr>
          <p:cNvPr id="152" name="Picture 152">
					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4794250" y="3663950"/>
            <a:ext cx="3714750" cy="2203450"/>
          </a:xfrm>
          <a:prstGeom prst="rect">
            <a:avLst/>
          </a:prstGeom>
        </p:spPr>
      </p:pic>
      <p:pic>
        <p:nvPicPr>
          <p:cNvPr id="153" name="Picture 153">
					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621665" y="3840480"/>
            <a:ext cx="913130" cy="2096135"/>
          </a:xfrm>
          <a:prstGeom prst="rect">
            <a:avLst/>
          </a:prstGeom>
        </p:spPr>
      </p:pic>
      <p:pic>
        <p:nvPicPr>
          <p:cNvPr id="154" name="Picture 154">
					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1473200" y="3752850"/>
            <a:ext cx="93980" cy="88519"/>
          </a:xfrm>
          <a:prstGeom prst="rect">
            <a:avLst/>
          </a:prstGeom>
        </p:spPr>
      </p:pic>
      <p:pic>
        <p:nvPicPr>
          <p:cNvPr id="155" name="Picture 155">
					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1473200" y="5848680"/>
            <a:ext cx="93980" cy="88569"/>
          </a:xfrm>
          <a:prstGeom prst="rect">
            <a:avLst/>
          </a:prstGeom>
        </p:spPr>
      </p:pic>
      <p:pic>
        <p:nvPicPr>
          <p:cNvPr id="156" name="Picture 156">
					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1795907" y="4332478"/>
            <a:ext cx="81152" cy="81152"/>
          </a:xfrm>
          <a:prstGeom prst="rect">
            <a:avLst/>
          </a:prstGeom>
        </p:spPr>
      </p:pic>
      <p:sp>
        <p:nvSpPr>
          <p:cNvPr id="156" name="Freeform 156"> 
				</p:cNvPr>
          <p:cNvSpPr/>
          <p:nvPr/>
        </p:nvSpPr>
        <p:spPr>
          <a:xfrm>
            <a:off x="1789557" y="4326128"/>
            <a:ext cx="93852" cy="93852"/>
          </a:xfrm>
          <a:custGeom>
            <a:avLst/>
            <a:gdLst>
              <a:gd name="connsiteX0" fmla="*/ 46863 w 93852"/>
              <a:gd name="connsiteY0" fmla="*/ 87502 h 93852"/>
              <a:gd name="connsiteX1" fmla="*/ 6350 w 93852"/>
              <a:gd name="connsiteY1" fmla="*/ 46989 h 93852"/>
              <a:gd name="connsiteX2" fmla="*/ 46863 w 93852"/>
              <a:gd name="connsiteY2" fmla="*/ 6350 h 93852"/>
              <a:gd name="connsiteX3" fmla="*/ 87502 w 93852"/>
              <a:gd name="connsiteY3" fmla="*/ 46989 h 93852"/>
              <a:gd name="connsiteX4" fmla="*/ 46863 w 93852"/>
              <a:gd name="connsiteY4" fmla="*/ 87502 h 93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852" h="93852">
                <a:moveTo>
                  <a:pt x="46863" y="87502"/>
                </a:moveTo>
                <a:cubicBezTo>
                  <a:pt x="24510" y="87502"/>
                  <a:pt x="6350" y="69341"/>
                  <a:pt x="6350" y="46989"/>
                </a:cubicBezTo>
                <a:cubicBezTo>
                  <a:pt x="6350" y="24510"/>
                  <a:pt x="24510" y="6350"/>
                  <a:pt x="46863" y="6350"/>
                </a:cubicBezTo>
                <a:cubicBezTo>
                  <a:pt x="69341" y="6350"/>
                  <a:pt x="87502" y="24510"/>
                  <a:pt x="87502" y="46989"/>
                </a:cubicBezTo>
                <a:cubicBezTo>
                  <a:pt x="87502" y="69341"/>
                  <a:pt x="69341" y="87502"/>
                  <a:pt x="46863" y="87502"/>
                </a:cubicBezTo>
                <a:close/>
              </a:path>
            </a:pathLst>
          </a:custGeom>
          <a:ln w="20">
            <a:solidFill>
              <a:srgbClr val="929292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8" name="Picture 158">
					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1806829" y="4347718"/>
            <a:ext cx="59181" cy="50677"/>
          </a:xfrm>
          <a:prstGeom prst="rect">
            <a:avLst/>
          </a:prstGeom>
        </p:spPr>
      </p:pic>
      <p:sp>
        <p:nvSpPr>
          <p:cNvPr id="158" name="Freeform 158"> 
				</p:cNvPr>
          <p:cNvSpPr/>
          <p:nvPr/>
        </p:nvSpPr>
        <p:spPr>
          <a:xfrm>
            <a:off x="1800479" y="4341368"/>
            <a:ext cx="71881" cy="63377"/>
          </a:xfrm>
          <a:custGeom>
            <a:avLst/>
            <a:gdLst>
              <a:gd name="connsiteX0" fmla="*/ 6350 w 71881"/>
              <a:gd name="connsiteY0" fmla="*/ 31369 h 63377"/>
              <a:gd name="connsiteX1" fmla="*/ 36322 w 71881"/>
              <a:gd name="connsiteY1" fmla="*/ 6350 h 63377"/>
              <a:gd name="connsiteX2" fmla="*/ 65531 w 71881"/>
              <a:gd name="connsiteY2" fmla="*/ 32003 h 63377"/>
              <a:gd name="connsiteX3" fmla="*/ 35686 w 71881"/>
              <a:gd name="connsiteY3" fmla="*/ 57023 h 63377"/>
              <a:gd name="connsiteX4" fmla="*/ 6350 w 71881"/>
              <a:gd name="connsiteY4" fmla="*/ 31369 h 6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881" h="63377">
                <a:moveTo>
                  <a:pt x="6350" y="31369"/>
                </a:moveTo>
                <a:cubicBezTo>
                  <a:pt x="6603" y="17399"/>
                  <a:pt x="19938" y="6223"/>
                  <a:pt x="36322" y="6350"/>
                </a:cubicBezTo>
                <a:cubicBezTo>
                  <a:pt x="52577" y="6603"/>
                  <a:pt x="65658" y="18034"/>
                  <a:pt x="65531" y="32003"/>
                </a:cubicBezTo>
                <a:cubicBezTo>
                  <a:pt x="65404" y="46101"/>
                  <a:pt x="51942" y="57277"/>
                  <a:pt x="35686" y="57023"/>
                </a:cubicBezTo>
                <a:cubicBezTo>
                  <a:pt x="19303" y="56896"/>
                  <a:pt x="6222" y="45339"/>
                  <a:pt x="6350" y="31369"/>
                </a:cubicBezTo>
                <a:close/>
              </a:path>
            </a:pathLst>
          </a:custGeom>
          <a:ln w="20">
            <a:solidFill>
              <a:srgbClr val="b9b9b9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0" name="Picture 160">
					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1491742" y="4332478"/>
            <a:ext cx="81152" cy="81152"/>
          </a:xfrm>
          <a:prstGeom prst="rect">
            <a:avLst/>
          </a:prstGeom>
        </p:spPr>
      </p:pic>
      <p:sp>
        <p:nvSpPr>
          <p:cNvPr id="160" name="Freeform 160"> 
				</p:cNvPr>
          <p:cNvSpPr/>
          <p:nvPr/>
        </p:nvSpPr>
        <p:spPr>
          <a:xfrm>
            <a:off x="1485392" y="4326128"/>
            <a:ext cx="93852" cy="93852"/>
          </a:xfrm>
          <a:custGeom>
            <a:avLst/>
            <a:gdLst>
              <a:gd name="connsiteX0" fmla="*/ 46990 w 93852"/>
              <a:gd name="connsiteY0" fmla="*/ 87502 h 93852"/>
              <a:gd name="connsiteX1" fmla="*/ 6350 w 93852"/>
              <a:gd name="connsiteY1" fmla="*/ 46989 h 93852"/>
              <a:gd name="connsiteX2" fmla="*/ 46990 w 93852"/>
              <a:gd name="connsiteY2" fmla="*/ 6350 h 93852"/>
              <a:gd name="connsiteX3" fmla="*/ 87502 w 93852"/>
              <a:gd name="connsiteY3" fmla="*/ 46989 h 93852"/>
              <a:gd name="connsiteX4" fmla="*/ 46990 w 93852"/>
              <a:gd name="connsiteY4" fmla="*/ 87502 h 93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852" h="93852">
                <a:moveTo>
                  <a:pt x="46990" y="87502"/>
                </a:moveTo>
                <a:cubicBezTo>
                  <a:pt x="24511" y="87502"/>
                  <a:pt x="6350" y="69341"/>
                  <a:pt x="6350" y="46989"/>
                </a:cubicBezTo>
                <a:cubicBezTo>
                  <a:pt x="6350" y="24510"/>
                  <a:pt x="24511" y="6350"/>
                  <a:pt x="46990" y="6350"/>
                </a:cubicBezTo>
                <a:cubicBezTo>
                  <a:pt x="69341" y="6350"/>
                  <a:pt x="87502" y="24510"/>
                  <a:pt x="87502" y="46989"/>
                </a:cubicBezTo>
                <a:cubicBezTo>
                  <a:pt x="87502" y="69341"/>
                  <a:pt x="69341" y="87502"/>
                  <a:pt x="46990" y="87502"/>
                </a:cubicBezTo>
                <a:close/>
              </a:path>
            </a:pathLst>
          </a:custGeom>
          <a:ln w="20">
            <a:solidFill>
              <a:srgbClr val="929292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2" name="Picture 162">
					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1502791" y="4347718"/>
            <a:ext cx="59181" cy="50677"/>
          </a:xfrm>
          <a:prstGeom prst="rect">
            <a:avLst/>
          </a:prstGeom>
        </p:spPr>
      </p:pic>
      <p:sp>
        <p:nvSpPr>
          <p:cNvPr id="162" name="Freeform 162"> 
				</p:cNvPr>
          <p:cNvSpPr/>
          <p:nvPr/>
        </p:nvSpPr>
        <p:spPr>
          <a:xfrm>
            <a:off x="1496441" y="4341368"/>
            <a:ext cx="71881" cy="63377"/>
          </a:xfrm>
          <a:custGeom>
            <a:avLst/>
            <a:gdLst>
              <a:gd name="connsiteX0" fmla="*/ 6350 w 71881"/>
              <a:gd name="connsiteY0" fmla="*/ 31369 h 63377"/>
              <a:gd name="connsiteX1" fmla="*/ 36194 w 71881"/>
              <a:gd name="connsiteY1" fmla="*/ 6350 h 63377"/>
              <a:gd name="connsiteX2" fmla="*/ 65531 w 71881"/>
              <a:gd name="connsiteY2" fmla="*/ 32003 h 63377"/>
              <a:gd name="connsiteX3" fmla="*/ 35559 w 71881"/>
              <a:gd name="connsiteY3" fmla="*/ 57023 h 63377"/>
              <a:gd name="connsiteX4" fmla="*/ 6350 w 71881"/>
              <a:gd name="connsiteY4" fmla="*/ 31369 h 6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881" h="63377">
                <a:moveTo>
                  <a:pt x="6350" y="31369"/>
                </a:moveTo>
                <a:cubicBezTo>
                  <a:pt x="6476" y="17399"/>
                  <a:pt x="19938" y="6223"/>
                  <a:pt x="36194" y="6350"/>
                </a:cubicBezTo>
                <a:cubicBezTo>
                  <a:pt x="52577" y="6603"/>
                  <a:pt x="65658" y="18034"/>
                  <a:pt x="65531" y="32003"/>
                </a:cubicBezTo>
                <a:cubicBezTo>
                  <a:pt x="65277" y="46101"/>
                  <a:pt x="51942" y="57277"/>
                  <a:pt x="35559" y="57023"/>
                </a:cubicBezTo>
                <a:cubicBezTo>
                  <a:pt x="19303" y="56896"/>
                  <a:pt x="6222" y="45339"/>
                  <a:pt x="6350" y="31369"/>
                </a:cubicBezTo>
                <a:close/>
              </a:path>
            </a:pathLst>
          </a:custGeom>
          <a:ln w="20">
            <a:solidFill>
              <a:srgbClr val="b9b9b9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4" name="Picture 164">
					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1517650" y="4349750"/>
            <a:ext cx="336550" cy="50800"/>
          </a:xfrm>
          <a:prstGeom prst="rect">
            <a:avLst/>
          </a:prstGeom>
        </p:spPr>
      </p:pic>
      <p:pic>
        <p:nvPicPr>
          <p:cNvPr id="165" name="Picture 165">
					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1517650" y="4349750"/>
            <a:ext cx="336550" cy="19050"/>
          </a:xfrm>
          <a:prstGeom prst="rect">
            <a:avLst/>
          </a:prstGeom>
        </p:spPr>
      </p:pic>
      <p:pic>
        <p:nvPicPr>
          <p:cNvPr id="166" name="Picture 166">
					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1786382" y="4806188"/>
            <a:ext cx="81152" cy="81153"/>
          </a:xfrm>
          <a:prstGeom prst="rect">
            <a:avLst/>
          </a:prstGeom>
        </p:spPr>
      </p:pic>
      <p:sp>
        <p:nvSpPr>
          <p:cNvPr id="166" name="Freeform 166"> 
				</p:cNvPr>
          <p:cNvSpPr/>
          <p:nvPr/>
        </p:nvSpPr>
        <p:spPr>
          <a:xfrm>
            <a:off x="1780032" y="4799838"/>
            <a:ext cx="93852" cy="93853"/>
          </a:xfrm>
          <a:custGeom>
            <a:avLst/>
            <a:gdLst>
              <a:gd name="connsiteX0" fmla="*/ 46863 w 93852"/>
              <a:gd name="connsiteY0" fmla="*/ 87503 h 93853"/>
              <a:gd name="connsiteX1" fmla="*/ 6350 w 93852"/>
              <a:gd name="connsiteY1" fmla="*/ 46990 h 93853"/>
              <a:gd name="connsiteX2" fmla="*/ 46863 w 93852"/>
              <a:gd name="connsiteY2" fmla="*/ 6350 h 93853"/>
              <a:gd name="connsiteX3" fmla="*/ 87502 w 93852"/>
              <a:gd name="connsiteY3" fmla="*/ 46990 h 93853"/>
              <a:gd name="connsiteX4" fmla="*/ 46863 w 93852"/>
              <a:gd name="connsiteY4" fmla="*/ 87503 h 93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852" h="93853">
                <a:moveTo>
                  <a:pt x="46863" y="87503"/>
                </a:moveTo>
                <a:cubicBezTo>
                  <a:pt x="24510" y="87503"/>
                  <a:pt x="6350" y="69341"/>
                  <a:pt x="6350" y="46990"/>
                </a:cubicBezTo>
                <a:cubicBezTo>
                  <a:pt x="6350" y="24510"/>
                  <a:pt x="24510" y="6350"/>
                  <a:pt x="46863" y="6350"/>
                </a:cubicBezTo>
                <a:cubicBezTo>
                  <a:pt x="69341" y="6350"/>
                  <a:pt x="87502" y="24510"/>
                  <a:pt x="87502" y="46990"/>
                </a:cubicBezTo>
                <a:cubicBezTo>
                  <a:pt x="87502" y="69341"/>
                  <a:pt x="69341" y="87503"/>
                  <a:pt x="46863" y="87503"/>
                </a:cubicBezTo>
                <a:close/>
              </a:path>
            </a:pathLst>
          </a:custGeom>
          <a:ln w="20">
            <a:solidFill>
              <a:srgbClr val="929292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8" name="Picture 168">
					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1797304" y="4821428"/>
            <a:ext cx="59181" cy="50676"/>
          </a:xfrm>
          <a:prstGeom prst="rect">
            <a:avLst/>
          </a:prstGeom>
        </p:spPr>
      </p:pic>
      <p:sp>
        <p:nvSpPr>
          <p:cNvPr id="168" name="Freeform 168"> 
				</p:cNvPr>
          <p:cNvSpPr/>
          <p:nvPr/>
        </p:nvSpPr>
        <p:spPr>
          <a:xfrm>
            <a:off x="1790954" y="4815078"/>
            <a:ext cx="71881" cy="63376"/>
          </a:xfrm>
          <a:custGeom>
            <a:avLst/>
            <a:gdLst>
              <a:gd name="connsiteX0" fmla="*/ 6350 w 71881"/>
              <a:gd name="connsiteY0" fmla="*/ 31368 h 63376"/>
              <a:gd name="connsiteX1" fmla="*/ 36322 w 71881"/>
              <a:gd name="connsiteY1" fmla="*/ 6350 h 63376"/>
              <a:gd name="connsiteX2" fmla="*/ 65531 w 71881"/>
              <a:gd name="connsiteY2" fmla="*/ 32003 h 63376"/>
              <a:gd name="connsiteX3" fmla="*/ 35686 w 71881"/>
              <a:gd name="connsiteY3" fmla="*/ 57022 h 63376"/>
              <a:gd name="connsiteX4" fmla="*/ 6350 w 71881"/>
              <a:gd name="connsiteY4" fmla="*/ 31368 h 63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881" h="63376">
                <a:moveTo>
                  <a:pt x="6350" y="31368"/>
                </a:moveTo>
                <a:cubicBezTo>
                  <a:pt x="6603" y="17398"/>
                  <a:pt x="19938" y="6222"/>
                  <a:pt x="36322" y="6350"/>
                </a:cubicBezTo>
                <a:cubicBezTo>
                  <a:pt x="52577" y="6603"/>
                  <a:pt x="65658" y="18033"/>
                  <a:pt x="65531" y="32003"/>
                </a:cubicBezTo>
                <a:cubicBezTo>
                  <a:pt x="65404" y="46101"/>
                  <a:pt x="51942" y="57276"/>
                  <a:pt x="35686" y="57022"/>
                </a:cubicBezTo>
                <a:cubicBezTo>
                  <a:pt x="19303" y="56895"/>
                  <a:pt x="6222" y="45339"/>
                  <a:pt x="6350" y="31368"/>
                </a:cubicBezTo>
                <a:close/>
              </a:path>
            </a:pathLst>
          </a:custGeom>
          <a:ln w="20">
            <a:solidFill>
              <a:srgbClr val="b9b9b9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0" name="Picture 170">
					</p:cNvPr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1482217" y="4806188"/>
            <a:ext cx="81152" cy="81153"/>
          </a:xfrm>
          <a:prstGeom prst="rect">
            <a:avLst/>
          </a:prstGeom>
        </p:spPr>
      </p:pic>
      <p:sp>
        <p:nvSpPr>
          <p:cNvPr id="170" name="Freeform 170"> 
				</p:cNvPr>
          <p:cNvSpPr/>
          <p:nvPr/>
        </p:nvSpPr>
        <p:spPr>
          <a:xfrm>
            <a:off x="1475867" y="4799838"/>
            <a:ext cx="93852" cy="93853"/>
          </a:xfrm>
          <a:custGeom>
            <a:avLst/>
            <a:gdLst>
              <a:gd name="connsiteX0" fmla="*/ 46990 w 93852"/>
              <a:gd name="connsiteY0" fmla="*/ 87503 h 93853"/>
              <a:gd name="connsiteX1" fmla="*/ 6350 w 93852"/>
              <a:gd name="connsiteY1" fmla="*/ 46990 h 93853"/>
              <a:gd name="connsiteX2" fmla="*/ 46990 w 93852"/>
              <a:gd name="connsiteY2" fmla="*/ 6350 h 93853"/>
              <a:gd name="connsiteX3" fmla="*/ 87502 w 93852"/>
              <a:gd name="connsiteY3" fmla="*/ 46990 h 93853"/>
              <a:gd name="connsiteX4" fmla="*/ 46990 w 93852"/>
              <a:gd name="connsiteY4" fmla="*/ 87503 h 93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852" h="93853">
                <a:moveTo>
                  <a:pt x="46990" y="87503"/>
                </a:moveTo>
                <a:cubicBezTo>
                  <a:pt x="24511" y="87503"/>
                  <a:pt x="6350" y="69341"/>
                  <a:pt x="6350" y="46990"/>
                </a:cubicBezTo>
                <a:cubicBezTo>
                  <a:pt x="6350" y="24510"/>
                  <a:pt x="24511" y="6350"/>
                  <a:pt x="46990" y="6350"/>
                </a:cubicBezTo>
                <a:cubicBezTo>
                  <a:pt x="69341" y="6350"/>
                  <a:pt x="87502" y="24510"/>
                  <a:pt x="87502" y="46990"/>
                </a:cubicBezTo>
                <a:cubicBezTo>
                  <a:pt x="87502" y="69341"/>
                  <a:pt x="69341" y="87503"/>
                  <a:pt x="46990" y="87503"/>
                </a:cubicBezTo>
                <a:close/>
              </a:path>
            </a:pathLst>
          </a:custGeom>
          <a:ln w="20">
            <a:solidFill>
              <a:srgbClr val="929292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2" name="Picture 172">
					</p:cNvPr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1493266" y="4821428"/>
            <a:ext cx="59181" cy="50676"/>
          </a:xfrm>
          <a:prstGeom prst="rect">
            <a:avLst/>
          </a:prstGeom>
        </p:spPr>
      </p:pic>
      <p:sp>
        <p:nvSpPr>
          <p:cNvPr id="172" name="Freeform 172"> 
				</p:cNvPr>
          <p:cNvSpPr/>
          <p:nvPr/>
        </p:nvSpPr>
        <p:spPr>
          <a:xfrm>
            <a:off x="1486916" y="4815078"/>
            <a:ext cx="71881" cy="63376"/>
          </a:xfrm>
          <a:custGeom>
            <a:avLst/>
            <a:gdLst>
              <a:gd name="connsiteX0" fmla="*/ 6350 w 71881"/>
              <a:gd name="connsiteY0" fmla="*/ 31368 h 63376"/>
              <a:gd name="connsiteX1" fmla="*/ 36194 w 71881"/>
              <a:gd name="connsiteY1" fmla="*/ 6350 h 63376"/>
              <a:gd name="connsiteX2" fmla="*/ 65531 w 71881"/>
              <a:gd name="connsiteY2" fmla="*/ 32003 h 63376"/>
              <a:gd name="connsiteX3" fmla="*/ 35559 w 71881"/>
              <a:gd name="connsiteY3" fmla="*/ 57022 h 63376"/>
              <a:gd name="connsiteX4" fmla="*/ 6350 w 71881"/>
              <a:gd name="connsiteY4" fmla="*/ 31368 h 63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881" h="63376">
                <a:moveTo>
                  <a:pt x="6350" y="31368"/>
                </a:moveTo>
                <a:cubicBezTo>
                  <a:pt x="6476" y="17398"/>
                  <a:pt x="19938" y="6222"/>
                  <a:pt x="36194" y="6350"/>
                </a:cubicBezTo>
                <a:cubicBezTo>
                  <a:pt x="52577" y="6603"/>
                  <a:pt x="65658" y="18033"/>
                  <a:pt x="65531" y="32003"/>
                </a:cubicBezTo>
                <a:cubicBezTo>
                  <a:pt x="65277" y="46101"/>
                  <a:pt x="51942" y="57276"/>
                  <a:pt x="35559" y="57022"/>
                </a:cubicBezTo>
                <a:cubicBezTo>
                  <a:pt x="19303" y="56895"/>
                  <a:pt x="6222" y="45339"/>
                  <a:pt x="6350" y="31368"/>
                </a:cubicBezTo>
                <a:close/>
              </a:path>
            </a:pathLst>
          </a:custGeom>
          <a:ln w="20">
            <a:solidFill>
              <a:srgbClr val="b9b9b9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4" name="Picture 174">
					</p:cNvPr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1511300" y="4826000"/>
            <a:ext cx="336550" cy="44450"/>
          </a:xfrm>
          <a:prstGeom prst="rect">
            <a:avLst/>
          </a:prstGeom>
        </p:spPr>
      </p:pic>
      <p:pic>
        <p:nvPicPr>
          <p:cNvPr id="175" name="Picture 175">
					</p:cNvPr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1511300" y="4826000"/>
            <a:ext cx="336550" cy="19050"/>
          </a:xfrm>
          <a:prstGeom prst="rect">
            <a:avLst/>
          </a:prstGeom>
        </p:spPr>
      </p:pic>
      <p:pic>
        <p:nvPicPr>
          <p:cNvPr id="176" name="Picture 176">
					</p:cNvPr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1786382" y="5321173"/>
            <a:ext cx="81152" cy="81153"/>
          </a:xfrm>
          <a:prstGeom prst="rect">
            <a:avLst/>
          </a:prstGeom>
        </p:spPr>
      </p:pic>
      <p:sp>
        <p:nvSpPr>
          <p:cNvPr id="176" name="Freeform 176"> 
				</p:cNvPr>
          <p:cNvSpPr/>
          <p:nvPr/>
        </p:nvSpPr>
        <p:spPr>
          <a:xfrm>
            <a:off x="1780032" y="5314823"/>
            <a:ext cx="93852" cy="93853"/>
          </a:xfrm>
          <a:custGeom>
            <a:avLst/>
            <a:gdLst>
              <a:gd name="connsiteX0" fmla="*/ 46863 w 93852"/>
              <a:gd name="connsiteY0" fmla="*/ 87503 h 93853"/>
              <a:gd name="connsiteX1" fmla="*/ 6350 w 93852"/>
              <a:gd name="connsiteY1" fmla="*/ 46990 h 93853"/>
              <a:gd name="connsiteX2" fmla="*/ 46863 w 93852"/>
              <a:gd name="connsiteY2" fmla="*/ 6350 h 93853"/>
              <a:gd name="connsiteX3" fmla="*/ 87502 w 93852"/>
              <a:gd name="connsiteY3" fmla="*/ 46990 h 93853"/>
              <a:gd name="connsiteX4" fmla="*/ 46863 w 93852"/>
              <a:gd name="connsiteY4" fmla="*/ 87503 h 93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852" h="93853">
                <a:moveTo>
                  <a:pt x="46863" y="87503"/>
                </a:moveTo>
                <a:cubicBezTo>
                  <a:pt x="24510" y="87503"/>
                  <a:pt x="6350" y="69342"/>
                  <a:pt x="6350" y="46990"/>
                </a:cubicBezTo>
                <a:cubicBezTo>
                  <a:pt x="6350" y="24510"/>
                  <a:pt x="24510" y="6350"/>
                  <a:pt x="46863" y="6350"/>
                </a:cubicBezTo>
                <a:cubicBezTo>
                  <a:pt x="69341" y="6350"/>
                  <a:pt x="87502" y="24510"/>
                  <a:pt x="87502" y="46990"/>
                </a:cubicBezTo>
                <a:cubicBezTo>
                  <a:pt x="87502" y="69342"/>
                  <a:pt x="69341" y="87503"/>
                  <a:pt x="46863" y="87503"/>
                </a:cubicBezTo>
                <a:close/>
              </a:path>
            </a:pathLst>
          </a:custGeom>
          <a:ln w="20">
            <a:solidFill>
              <a:srgbClr val="929292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8" name="Picture 178">
					</p:cNvPr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1797304" y="5336413"/>
            <a:ext cx="59181" cy="50677"/>
          </a:xfrm>
          <a:prstGeom prst="rect">
            <a:avLst/>
          </a:prstGeom>
        </p:spPr>
      </p:pic>
      <p:sp>
        <p:nvSpPr>
          <p:cNvPr id="178" name="Freeform 178"> 
				</p:cNvPr>
          <p:cNvSpPr/>
          <p:nvPr/>
        </p:nvSpPr>
        <p:spPr>
          <a:xfrm>
            <a:off x="1790954" y="5330063"/>
            <a:ext cx="71881" cy="63377"/>
          </a:xfrm>
          <a:custGeom>
            <a:avLst/>
            <a:gdLst>
              <a:gd name="connsiteX0" fmla="*/ 6350 w 71881"/>
              <a:gd name="connsiteY0" fmla="*/ 31369 h 63377"/>
              <a:gd name="connsiteX1" fmla="*/ 36322 w 71881"/>
              <a:gd name="connsiteY1" fmla="*/ 6350 h 63377"/>
              <a:gd name="connsiteX2" fmla="*/ 65531 w 71881"/>
              <a:gd name="connsiteY2" fmla="*/ 32003 h 63377"/>
              <a:gd name="connsiteX3" fmla="*/ 35686 w 71881"/>
              <a:gd name="connsiteY3" fmla="*/ 57022 h 63377"/>
              <a:gd name="connsiteX4" fmla="*/ 6350 w 71881"/>
              <a:gd name="connsiteY4" fmla="*/ 31369 h 6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881" h="63377">
                <a:moveTo>
                  <a:pt x="6350" y="31369"/>
                </a:moveTo>
                <a:cubicBezTo>
                  <a:pt x="6603" y="17398"/>
                  <a:pt x="19938" y="6222"/>
                  <a:pt x="36322" y="6350"/>
                </a:cubicBezTo>
                <a:cubicBezTo>
                  <a:pt x="52577" y="6603"/>
                  <a:pt x="65658" y="18033"/>
                  <a:pt x="65531" y="32003"/>
                </a:cubicBezTo>
                <a:cubicBezTo>
                  <a:pt x="65404" y="46101"/>
                  <a:pt x="51942" y="57277"/>
                  <a:pt x="35686" y="57022"/>
                </a:cubicBezTo>
                <a:cubicBezTo>
                  <a:pt x="19303" y="56895"/>
                  <a:pt x="6222" y="45339"/>
                  <a:pt x="6350" y="31369"/>
                </a:cubicBezTo>
                <a:close/>
              </a:path>
            </a:pathLst>
          </a:custGeom>
          <a:ln w="20">
            <a:solidFill>
              <a:srgbClr val="b9b9b9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0" name="Picture 180">
					</p:cNvPr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1482217" y="5321173"/>
            <a:ext cx="81152" cy="81153"/>
          </a:xfrm>
          <a:prstGeom prst="rect">
            <a:avLst/>
          </a:prstGeom>
        </p:spPr>
      </p:pic>
      <p:sp>
        <p:nvSpPr>
          <p:cNvPr id="180" name="Freeform 180"> 
				</p:cNvPr>
          <p:cNvSpPr/>
          <p:nvPr/>
        </p:nvSpPr>
        <p:spPr>
          <a:xfrm>
            <a:off x="1475867" y="5314823"/>
            <a:ext cx="93852" cy="93853"/>
          </a:xfrm>
          <a:custGeom>
            <a:avLst/>
            <a:gdLst>
              <a:gd name="connsiteX0" fmla="*/ 46990 w 93852"/>
              <a:gd name="connsiteY0" fmla="*/ 87503 h 93853"/>
              <a:gd name="connsiteX1" fmla="*/ 6350 w 93852"/>
              <a:gd name="connsiteY1" fmla="*/ 46990 h 93853"/>
              <a:gd name="connsiteX2" fmla="*/ 46990 w 93852"/>
              <a:gd name="connsiteY2" fmla="*/ 6350 h 93853"/>
              <a:gd name="connsiteX3" fmla="*/ 87502 w 93852"/>
              <a:gd name="connsiteY3" fmla="*/ 46990 h 93853"/>
              <a:gd name="connsiteX4" fmla="*/ 46990 w 93852"/>
              <a:gd name="connsiteY4" fmla="*/ 87503 h 93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852" h="93853">
                <a:moveTo>
                  <a:pt x="46990" y="87503"/>
                </a:moveTo>
                <a:cubicBezTo>
                  <a:pt x="24511" y="87503"/>
                  <a:pt x="6350" y="69342"/>
                  <a:pt x="6350" y="46990"/>
                </a:cubicBezTo>
                <a:cubicBezTo>
                  <a:pt x="6350" y="24510"/>
                  <a:pt x="24511" y="6350"/>
                  <a:pt x="46990" y="6350"/>
                </a:cubicBezTo>
                <a:cubicBezTo>
                  <a:pt x="69341" y="6350"/>
                  <a:pt x="87502" y="24510"/>
                  <a:pt x="87502" y="46990"/>
                </a:cubicBezTo>
                <a:cubicBezTo>
                  <a:pt x="87502" y="69342"/>
                  <a:pt x="69341" y="87503"/>
                  <a:pt x="46990" y="87503"/>
                </a:cubicBezTo>
                <a:close/>
              </a:path>
            </a:pathLst>
          </a:custGeom>
          <a:ln w="20">
            <a:solidFill>
              <a:srgbClr val="929292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2" name="Picture 182">
					</p:cNvPr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1493266" y="5336413"/>
            <a:ext cx="59181" cy="50677"/>
          </a:xfrm>
          <a:prstGeom prst="rect">
            <a:avLst/>
          </a:prstGeom>
        </p:spPr>
      </p:pic>
      <p:sp>
        <p:nvSpPr>
          <p:cNvPr id="182" name="Freeform 182"> 
				</p:cNvPr>
          <p:cNvSpPr/>
          <p:nvPr/>
        </p:nvSpPr>
        <p:spPr>
          <a:xfrm>
            <a:off x="1486916" y="5330063"/>
            <a:ext cx="71881" cy="63377"/>
          </a:xfrm>
          <a:custGeom>
            <a:avLst/>
            <a:gdLst>
              <a:gd name="connsiteX0" fmla="*/ 6350 w 71881"/>
              <a:gd name="connsiteY0" fmla="*/ 31369 h 63377"/>
              <a:gd name="connsiteX1" fmla="*/ 36194 w 71881"/>
              <a:gd name="connsiteY1" fmla="*/ 6350 h 63377"/>
              <a:gd name="connsiteX2" fmla="*/ 65531 w 71881"/>
              <a:gd name="connsiteY2" fmla="*/ 32003 h 63377"/>
              <a:gd name="connsiteX3" fmla="*/ 35559 w 71881"/>
              <a:gd name="connsiteY3" fmla="*/ 57022 h 63377"/>
              <a:gd name="connsiteX4" fmla="*/ 6350 w 71881"/>
              <a:gd name="connsiteY4" fmla="*/ 31369 h 6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881" h="63377">
                <a:moveTo>
                  <a:pt x="6350" y="31369"/>
                </a:moveTo>
                <a:cubicBezTo>
                  <a:pt x="6476" y="17398"/>
                  <a:pt x="19938" y="6222"/>
                  <a:pt x="36194" y="6350"/>
                </a:cubicBezTo>
                <a:cubicBezTo>
                  <a:pt x="52577" y="6603"/>
                  <a:pt x="65658" y="18033"/>
                  <a:pt x="65531" y="32003"/>
                </a:cubicBezTo>
                <a:cubicBezTo>
                  <a:pt x="65277" y="46101"/>
                  <a:pt x="51942" y="57277"/>
                  <a:pt x="35559" y="57022"/>
                </a:cubicBezTo>
                <a:cubicBezTo>
                  <a:pt x="19303" y="56895"/>
                  <a:pt x="6222" y="45339"/>
                  <a:pt x="6350" y="31369"/>
                </a:cubicBezTo>
                <a:close/>
              </a:path>
            </a:pathLst>
          </a:custGeom>
          <a:ln w="20">
            <a:solidFill>
              <a:srgbClr val="b9b9b9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4" name="Picture 184">
					</p:cNvPr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1511300" y="5340350"/>
            <a:ext cx="336550" cy="50800"/>
          </a:xfrm>
          <a:prstGeom prst="rect">
            <a:avLst/>
          </a:prstGeom>
        </p:spPr>
      </p:pic>
      <p:pic>
        <p:nvPicPr>
          <p:cNvPr id="185" name="Picture 185">
					</p:cNvPr>
          <p:cNvPicPr>
            <a:picLocks noChangeAspect="1"/>
          </p:cNvPicPr>
          <p:nvPr/>
        </p:nvPicPr>
        <p:blipFill>
          <a:blip r:embed="rId57"/>
          <a:stretch>
            <a:fillRect/>
          </a:stretch>
        </p:blipFill>
        <p:spPr>
          <a:xfrm>
            <a:off x="1511300" y="5340350"/>
            <a:ext cx="336550" cy="19050"/>
          </a:xfrm>
          <a:prstGeom prst="rect">
            <a:avLst/>
          </a:prstGeom>
        </p:spPr>
      </p:pic>
      <p:pic>
        <p:nvPicPr>
          <p:cNvPr id="186" name="Picture 186">
					</p:cNvPr>
          <p:cNvPicPr>
            <a:picLocks noChangeAspect="1"/>
          </p:cNvPicPr>
          <p:nvPr/>
        </p:nvPicPr>
        <p:blipFill>
          <a:blip r:embed="rId58"/>
          <a:stretch>
            <a:fillRect/>
          </a:stretch>
        </p:blipFill>
        <p:spPr>
          <a:xfrm>
            <a:off x="1775587" y="5800001"/>
            <a:ext cx="81152" cy="81127"/>
          </a:xfrm>
          <a:prstGeom prst="rect">
            <a:avLst/>
          </a:prstGeom>
        </p:spPr>
      </p:pic>
      <p:sp>
        <p:nvSpPr>
          <p:cNvPr id="186" name="Freeform 186"> 
				</p:cNvPr>
          <p:cNvSpPr/>
          <p:nvPr/>
        </p:nvSpPr>
        <p:spPr>
          <a:xfrm>
            <a:off x="1769237" y="5793651"/>
            <a:ext cx="93852" cy="93827"/>
          </a:xfrm>
          <a:custGeom>
            <a:avLst/>
            <a:gdLst>
              <a:gd name="connsiteX0" fmla="*/ 46863 w 93852"/>
              <a:gd name="connsiteY0" fmla="*/ 87477 h 93827"/>
              <a:gd name="connsiteX1" fmla="*/ 6350 w 93852"/>
              <a:gd name="connsiteY1" fmla="*/ 46913 h 93827"/>
              <a:gd name="connsiteX2" fmla="*/ 46863 w 93852"/>
              <a:gd name="connsiteY2" fmla="*/ 6350 h 93827"/>
              <a:gd name="connsiteX3" fmla="*/ 87502 w 93852"/>
              <a:gd name="connsiteY3" fmla="*/ 46913 h 93827"/>
              <a:gd name="connsiteX4" fmla="*/ 46863 w 93852"/>
              <a:gd name="connsiteY4" fmla="*/ 87477 h 93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852" h="93827">
                <a:moveTo>
                  <a:pt x="46863" y="87477"/>
                </a:moveTo>
                <a:cubicBezTo>
                  <a:pt x="24511" y="87477"/>
                  <a:pt x="6350" y="69316"/>
                  <a:pt x="6350" y="46913"/>
                </a:cubicBezTo>
                <a:cubicBezTo>
                  <a:pt x="6350" y="24510"/>
                  <a:pt x="24511" y="6350"/>
                  <a:pt x="46863" y="6350"/>
                </a:cubicBezTo>
                <a:cubicBezTo>
                  <a:pt x="69342" y="6350"/>
                  <a:pt x="87502" y="24510"/>
                  <a:pt x="87502" y="46913"/>
                </a:cubicBezTo>
                <a:cubicBezTo>
                  <a:pt x="87502" y="69316"/>
                  <a:pt x="69342" y="87477"/>
                  <a:pt x="46863" y="87477"/>
                </a:cubicBezTo>
                <a:close/>
              </a:path>
            </a:pathLst>
          </a:custGeom>
          <a:ln w="20">
            <a:solidFill>
              <a:srgbClr val="929292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8" name="Picture 188">
					</p:cNvPr>
          <p:cNvPicPr>
            <a:picLocks noChangeAspect="1"/>
          </p:cNvPicPr>
          <p:nvPr/>
        </p:nvPicPr>
        <p:blipFill>
          <a:blip r:embed="rId59"/>
          <a:stretch>
            <a:fillRect/>
          </a:stretch>
        </p:blipFill>
        <p:spPr>
          <a:xfrm>
            <a:off x="1786509" y="5815215"/>
            <a:ext cx="59182" cy="50701"/>
          </a:xfrm>
          <a:prstGeom prst="rect">
            <a:avLst/>
          </a:prstGeom>
        </p:spPr>
      </p:pic>
      <p:sp>
        <p:nvSpPr>
          <p:cNvPr id="188" name="Freeform 188"> 
				</p:cNvPr>
          <p:cNvSpPr/>
          <p:nvPr/>
        </p:nvSpPr>
        <p:spPr>
          <a:xfrm>
            <a:off x="1780159" y="5808865"/>
            <a:ext cx="71882" cy="63401"/>
          </a:xfrm>
          <a:custGeom>
            <a:avLst/>
            <a:gdLst>
              <a:gd name="connsiteX0" fmla="*/ 6350 w 71882"/>
              <a:gd name="connsiteY0" fmla="*/ 31343 h 63401"/>
              <a:gd name="connsiteX1" fmla="*/ 36322 w 71882"/>
              <a:gd name="connsiteY1" fmla="*/ 6350 h 63401"/>
              <a:gd name="connsiteX2" fmla="*/ 65532 w 71882"/>
              <a:gd name="connsiteY2" fmla="*/ 32055 h 63401"/>
              <a:gd name="connsiteX3" fmla="*/ 35686 w 71882"/>
              <a:gd name="connsiteY3" fmla="*/ 57048 h 63401"/>
              <a:gd name="connsiteX4" fmla="*/ 6350 w 71882"/>
              <a:gd name="connsiteY4" fmla="*/ 31343 h 63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882" h="63401">
                <a:moveTo>
                  <a:pt x="6350" y="31343"/>
                </a:moveTo>
                <a:cubicBezTo>
                  <a:pt x="6604" y="17348"/>
                  <a:pt x="19939" y="6146"/>
                  <a:pt x="36322" y="6350"/>
                </a:cubicBezTo>
                <a:cubicBezTo>
                  <a:pt x="52577" y="6540"/>
                  <a:pt x="65658" y="18046"/>
                  <a:pt x="65532" y="32055"/>
                </a:cubicBezTo>
                <a:cubicBezTo>
                  <a:pt x="65405" y="46050"/>
                  <a:pt x="51942" y="57251"/>
                  <a:pt x="35686" y="57048"/>
                </a:cubicBezTo>
                <a:cubicBezTo>
                  <a:pt x="19304" y="56857"/>
                  <a:pt x="6223" y="45351"/>
                  <a:pt x="6350" y="31343"/>
                </a:cubicBezTo>
                <a:close/>
              </a:path>
            </a:pathLst>
          </a:custGeom>
          <a:ln w="20">
            <a:solidFill>
              <a:srgbClr val="b9b9b9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0" name="Picture 190">
					</p:cNvPr>
          <p:cNvPicPr>
            <a:picLocks noChangeAspect="1"/>
          </p:cNvPicPr>
          <p:nvPr/>
        </p:nvPicPr>
        <p:blipFill>
          <a:blip r:embed="rId60"/>
          <a:stretch>
            <a:fillRect/>
          </a:stretch>
        </p:blipFill>
        <p:spPr>
          <a:xfrm>
            <a:off x="1471422" y="5800001"/>
            <a:ext cx="81152" cy="81127"/>
          </a:xfrm>
          <a:prstGeom prst="rect">
            <a:avLst/>
          </a:prstGeom>
        </p:spPr>
      </p:pic>
      <p:sp>
        <p:nvSpPr>
          <p:cNvPr id="190" name="Freeform 190"> 
				</p:cNvPr>
          <p:cNvSpPr/>
          <p:nvPr/>
        </p:nvSpPr>
        <p:spPr>
          <a:xfrm>
            <a:off x="1465072" y="5793651"/>
            <a:ext cx="93852" cy="93827"/>
          </a:xfrm>
          <a:custGeom>
            <a:avLst/>
            <a:gdLst>
              <a:gd name="connsiteX0" fmla="*/ 46989 w 93852"/>
              <a:gd name="connsiteY0" fmla="*/ 87477 h 93827"/>
              <a:gd name="connsiteX1" fmla="*/ 6350 w 93852"/>
              <a:gd name="connsiteY1" fmla="*/ 46913 h 93827"/>
              <a:gd name="connsiteX2" fmla="*/ 46989 w 93852"/>
              <a:gd name="connsiteY2" fmla="*/ 6350 h 93827"/>
              <a:gd name="connsiteX3" fmla="*/ 87502 w 93852"/>
              <a:gd name="connsiteY3" fmla="*/ 46913 h 93827"/>
              <a:gd name="connsiteX4" fmla="*/ 46989 w 93852"/>
              <a:gd name="connsiteY4" fmla="*/ 87477 h 93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852" h="93827">
                <a:moveTo>
                  <a:pt x="46989" y="87477"/>
                </a:moveTo>
                <a:cubicBezTo>
                  <a:pt x="24511" y="87477"/>
                  <a:pt x="6350" y="69316"/>
                  <a:pt x="6350" y="46913"/>
                </a:cubicBezTo>
                <a:cubicBezTo>
                  <a:pt x="6350" y="24510"/>
                  <a:pt x="24511" y="6350"/>
                  <a:pt x="46989" y="6350"/>
                </a:cubicBezTo>
                <a:cubicBezTo>
                  <a:pt x="69341" y="6350"/>
                  <a:pt x="87502" y="24510"/>
                  <a:pt x="87502" y="46913"/>
                </a:cubicBezTo>
                <a:cubicBezTo>
                  <a:pt x="87502" y="69316"/>
                  <a:pt x="69341" y="87477"/>
                  <a:pt x="46989" y="87477"/>
                </a:cubicBezTo>
                <a:close/>
              </a:path>
            </a:pathLst>
          </a:custGeom>
          <a:ln w="20">
            <a:solidFill>
              <a:srgbClr val="929292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2" name="Picture 192">
					</p:cNvPr>
          <p:cNvPicPr>
            <a:picLocks noChangeAspect="1"/>
          </p:cNvPicPr>
          <p:nvPr/>
        </p:nvPicPr>
        <p:blipFill>
          <a:blip r:embed="rId61"/>
          <a:stretch>
            <a:fillRect/>
          </a:stretch>
        </p:blipFill>
        <p:spPr>
          <a:xfrm>
            <a:off x="1482471" y="5815215"/>
            <a:ext cx="59181" cy="50701"/>
          </a:xfrm>
          <a:prstGeom prst="rect">
            <a:avLst/>
          </a:prstGeom>
        </p:spPr>
      </p:pic>
      <p:sp>
        <p:nvSpPr>
          <p:cNvPr id="192" name="Freeform 192"> 
				</p:cNvPr>
          <p:cNvSpPr/>
          <p:nvPr/>
        </p:nvSpPr>
        <p:spPr>
          <a:xfrm>
            <a:off x="1476121" y="5808865"/>
            <a:ext cx="71881" cy="63401"/>
          </a:xfrm>
          <a:custGeom>
            <a:avLst/>
            <a:gdLst>
              <a:gd name="connsiteX0" fmla="*/ 6350 w 71881"/>
              <a:gd name="connsiteY0" fmla="*/ 31343 h 63401"/>
              <a:gd name="connsiteX1" fmla="*/ 36194 w 71881"/>
              <a:gd name="connsiteY1" fmla="*/ 6350 h 63401"/>
              <a:gd name="connsiteX2" fmla="*/ 65531 w 71881"/>
              <a:gd name="connsiteY2" fmla="*/ 32055 h 63401"/>
              <a:gd name="connsiteX3" fmla="*/ 35559 w 71881"/>
              <a:gd name="connsiteY3" fmla="*/ 57048 h 63401"/>
              <a:gd name="connsiteX4" fmla="*/ 6350 w 71881"/>
              <a:gd name="connsiteY4" fmla="*/ 31343 h 63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881" h="63401">
                <a:moveTo>
                  <a:pt x="6350" y="31343"/>
                </a:moveTo>
                <a:cubicBezTo>
                  <a:pt x="6476" y="17348"/>
                  <a:pt x="19938" y="6146"/>
                  <a:pt x="36194" y="6350"/>
                </a:cubicBezTo>
                <a:cubicBezTo>
                  <a:pt x="52577" y="6540"/>
                  <a:pt x="65658" y="18046"/>
                  <a:pt x="65531" y="32055"/>
                </a:cubicBezTo>
                <a:cubicBezTo>
                  <a:pt x="65277" y="46050"/>
                  <a:pt x="51942" y="57251"/>
                  <a:pt x="35559" y="57048"/>
                </a:cubicBezTo>
                <a:cubicBezTo>
                  <a:pt x="19303" y="56857"/>
                  <a:pt x="6222" y="45351"/>
                  <a:pt x="6350" y="31343"/>
                </a:cubicBezTo>
                <a:close/>
              </a:path>
            </a:pathLst>
          </a:custGeom>
          <a:ln w="20">
            <a:solidFill>
              <a:srgbClr val="b9b9b9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4" name="Picture 194">
					</p:cNvPr>
          <p:cNvPicPr>
            <a:picLocks noChangeAspect="1"/>
          </p:cNvPicPr>
          <p:nvPr/>
        </p:nvPicPr>
        <p:blipFill>
          <a:blip r:embed="rId62"/>
          <a:stretch>
            <a:fillRect/>
          </a:stretch>
        </p:blipFill>
        <p:spPr>
          <a:xfrm>
            <a:off x="1498600" y="5822950"/>
            <a:ext cx="336550" cy="44450"/>
          </a:xfrm>
          <a:prstGeom prst="rect">
            <a:avLst/>
          </a:prstGeom>
        </p:spPr>
      </p:pic>
      <p:pic>
        <p:nvPicPr>
          <p:cNvPr id="195" name="Picture 195">
					</p:cNvPr>
          <p:cNvPicPr>
            <a:picLocks noChangeAspect="1"/>
          </p:cNvPicPr>
          <p:nvPr/>
        </p:nvPicPr>
        <p:blipFill>
          <a:blip r:embed="rId63"/>
          <a:stretch>
            <a:fillRect/>
          </a:stretch>
        </p:blipFill>
        <p:spPr>
          <a:xfrm>
            <a:off x="1498600" y="5822950"/>
            <a:ext cx="336550" cy="12700"/>
          </a:xfrm>
          <a:prstGeom prst="rect">
            <a:avLst/>
          </a:prstGeom>
        </p:spPr>
      </p:pic>
      <p:pic>
        <p:nvPicPr>
          <p:cNvPr id="196" name="Picture 196">
					</p:cNvPr>
          <p:cNvPicPr>
            <a:picLocks noChangeAspect="1"/>
          </p:cNvPicPr>
          <p:nvPr/>
        </p:nvPicPr>
        <p:blipFill>
          <a:blip r:embed="rId64"/>
          <a:stretch>
            <a:fillRect/>
          </a:stretch>
        </p:blipFill>
        <p:spPr>
          <a:xfrm>
            <a:off x="1866900" y="3667759"/>
            <a:ext cx="2503170" cy="421005"/>
          </a:xfrm>
          <a:prstGeom prst="rect">
            <a:avLst/>
          </a:prstGeom>
        </p:spPr>
      </p:pic>
      <p:pic>
        <p:nvPicPr>
          <p:cNvPr id="197" name="Picture 197">
					</p:cNvPr>
          <p:cNvPicPr>
            <a:picLocks noChangeAspect="1"/>
          </p:cNvPicPr>
          <p:nvPr/>
        </p:nvPicPr>
        <p:blipFill>
          <a:blip r:embed="rId65"/>
          <a:stretch>
            <a:fillRect/>
          </a:stretch>
        </p:blipFill>
        <p:spPr>
          <a:xfrm>
            <a:off x="1877060" y="4162425"/>
            <a:ext cx="2503170" cy="421004"/>
          </a:xfrm>
          <a:prstGeom prst="rect">
            <a:avLst/>
          </a:prstGeom>
        </p:spPr>
      </p:pic>
      <p:pic>
        <p:nvPicPr>
          <p:cNvPr id="198" name="Picture 198">
					</p:cNvPr>
          <p:cNvPicPr>
            <a:picLocks noChangeAspect="1"/>
          </p:cNvPicPr>
          <p:nvPr/>
        </p:nvPicPr>
        <p:blipFill>
          <a:blip r:embed="rId66"/>
          <a:stretch>
            <a:fillRect/>
          </a:stretch>
        </p:blipFill>
        <p:spPr>
          <a:xfrm>
            <a:off x="1862454" y="4657090"/>
            <a:ext cx="2524760" cy="421004"/>
          </a:xfrm>
          <a:prstGeom prst="rect">
            <a:avLst/>
          </a:prstGeom>
        </p:spPr>
      </p:pic>
      <p:pic>
        <p:nvPicPr>
          <p:cNvPr id="199" name="Picture 199">
					</p:cNvPr>
          <p:cNvPicPr>
            <a:picLocks noChangeAspect="1"/>
          </p:cNvPicPr>
          <p:nvPr/>
        </p:nvPicPr>
        <p:blipFill>
          <a:blip r:embed="rId67"/>
          <a:stretch>
            <a:fillRect/>
          </a:stretch>
        </p:blipFill>
        <p:spPr>
          <a:xfrm>
            <a:off x="1866900" y="5646420"/>
            <a:ext cx="2503170" cy="421004"/>
          </a:xfrm>
          <a:prstGeom prst="rect">
            <a:avLst/>
          </a:prstGeom>
        </p:spPr>
      </p:pic>
      <p:pic>
        <p:nvPicPr>
          <p:cNvPr id="200" name="Picture 200">
					</p:cNvPr>
          <p:cNvPicPr>
            <a:picLocks noChangeAspect="1"/>
          </p:cNvPicPr>
          <p:nvPr/>
        </p:nvPicPr>
        <p:blipFill>
          <a:blip r:embed="rId68"/>
          <a:stretch>
            <a:fillRect/>
          </a:stretch>
        </p:blipFill>
        <p:spPr>
          <a:xfrm>
            <a:off x="1877060" y="5151755"/>
            <a:ext cx="2503170" cy="421004"/>
          </a:xfrm>
          <a:prstGeom prst="rect">
            <a:avLst/>
          </a:prstGeom>
        </p:spPr>
      </p:pic>
      <p:pic>
        <p:nvPicPr>
          <p:cNvPr id="201" name="Picture 201">
					</p:cNvPr>
          <p:cNvPicPr>
            <a:picLocks noChangeAspect="1"/>
          </p:cNvPicPr>
          <p:nvPr/>
        </p:nvPicPr>
        <p:blipFill>
          <a:blip r:embed="rId69"/>
          <a:stretch>
            <a:fillRect/>
          </a:stretch>
        </p:blipFill>
        <p:spPr>
          <a:xfrm>
            <a:off x="1786382" y="3837813"/>
            <a:ext cx="81152" cy="81153"/>
          </a:xfrm>
          <a:prstGeom prst="rect">
            <a:avLst/>
          </a:prstGeom>
        </p:spPr>
      </p:pic>
      <p:sp>
        <p:nvSpPr>
          <p:cNvPr id="201" name="Freeform 201"> 
				</p:cNvPr>
          <p:cNvSpPr/>
          <p:nvPr/>
        </p:nvSpPr>
        <p:spPr>
          <a:xfrm>
            <a:off x="1780032" y="3831463"/>
            <a:ext cx="93852" cy="93853"/>
          </a:xfrm>
          <a:custGeom>
            <a:avLst/>
            <a:gdLst>
              <a:gd name="connsiteX0" fmla="*/ 46863 w 93852"/>
              <a:gd name="connsiteY0" fmla="*/ 87503 h 93853"/>
              <a:gd name="connsiteX1" fmla="*/ 6350 w 93852"/>
              <a:gd name="connsiteY1" fmla="*/ 46990 h 93853"/>
              <a:gd name="connsiteX2" fmla="*/ 46863 w 93852"/>
              <a:gd name="connsiteY2" fmla="*/ 6350 h 93853"/>
              <a:gd name="connsiteX3" fmla="*/ 87502 w 93852"/>
              <a:gd name="connsiteY3" fmla="*/ 46990 h 93853"/>
              <a:gd name="connsiteX4" fmla="*/ 46863 w 93852"/>
              <a:gd name="connsiteY4" fmla="*/ 87503 h 93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852" h="93853">
                <a:moveTo>
                  <a:pt x="46863" y="87503"/>
                </a:moveTo>
                <a:cubicBezTo>
                  <a:pt x="24510" y="87503"/>
                  <a:pt x="6350" y="69341"/>
                  <a:pt x="6350" y="46990"/>
                </a:cubicBezTo>
                <a:cubicBezTo>
                  <a:pt x="6350" y="24510"/>
                  <a:pt x="24510" y="6350"/>
                  <a:pt x="46863" y="6350"/>
                </a:cubicBezTo>
                <a:cubicBezTo>
                  <a:pt x="69341" y="6350"/>
                  <a:pt x="87502" y="24510"/>
                  <a:pt x="87502" y="46990"/>
                </a:cubicBezTo>
                <a:cubicBezTo>
                  <a:pt x="87502" y="69341"/>
                  <a:pt x="69341" y="87503"/>
                  <a:pt x="46863" y="87503"/>
                </a:cubicBezTo>
                <a:close/>
              </a:path>
            </a:pathLst>
          </a:custGeom>
          <a:ln w="20">
            <a:solidFill>
              <a:srgbClr val="929292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3" name="Picture 203">
					</p:cNvPr>
          <p:cNvPicPr>
            <a:picLocks noChangeAspect="1"/>
          </p:cNvPicPr>
          <p:nvPr/>
        </p:nvPicPr>
        <p:blipFill>
          <a:blip r:embed="rId70"/>
          <a:stretch>
            <a:fillRect/>
          </a:stretch>
        </p:blipFill>
        <p:spPr>
          <a:xfrm>
            <a:off x="1797304" y="3853053"/>
            <a:ext cx="59181" cy="50677"/>
          </a:xfrm>
          <a:prstGeom prst="rect">
            <a:avLst/>
          </a:prstGeom>
        </p:spPr>
      </p:pic>
      <p:sp>
        <p:nvSpPr>
          <p:cNvPr id="203" name="Freeform 203"> 
				</p:cNvPr>
          <p:cNvSpPr/>
          <p:nvPr/>
        </p:nvSpPr>
        <p:spPr>
          <a:xfrm>
            <a:off x="1790954" y="3846703"/>
            <a:ext cx="71881" cy="63377"/>
          </a:xfrm>
          <a:custGeom>
            <a:avLst/>
            <a:gdLst>
              <a:gd name="connsiteX0" fmla="*/ 6350 w 71881"/>
              <a:gd name="connsiteY0" fmla="*/ 31368 h 63377"/>
              <a:gd name="connsiteX1" fmla="*/ 36322 w 71881"/>
              <a:gd name="connsiteY1" fmla="*/ 6350 h 63377"/>
              <a:gd name="connsiteX2" fmla="*/ 65531 w 71881"/>
              <a:gd name="connsiteY2" fmla="*/ 32003 h 63377"/>
              <a:gd name="connsiteX3" fmla="*/ 35686 w 71881"/>
              <a:gd name="connsiteY3" fmla="*/ 57022 h 63377"/>
              <a:gd name="connsiteX4" fmla="*/ 6350 w 71881"/>
              <a:gd name="connsiteY4" fmla="*/ 31368 h 6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881" h="63377">
                <a:moveTo>
                  <a:pt x="6350" y="31368"/>
                </a:moveTo>
                <a:cubicBezTo>
                  <a:pt x="6603" y="17398"/>
                  <a:pt x="19938" y="6222"/>
                  <a:pt x="36322" y="6350"/>
                </a:cubicBezTo>
                <a:cubicBezTo>
                  <a:pt x="52577" y="6603"/>
                  <a:pt x="65658" y="18033"/>
                  <a:pt x="65531" y="32003"/>
                </a:cubicBezTo>
                <a:cubicBezTo>
                  <a:pt x="65404" y="46101"/>
                  <a:pt x="51942" y="57276"/>
                  <a:pt x="35686" y="57022"/>
                </a:cubicBezTo>
                <a:cubicBezTo>
                  <a:pt x="19303" y="56895"/>
                  <a:pt x="6222" y="45339"/>
                  <a:pt x="6350" y="31368"/>
                </a:cubicBezTo>
                <a:close/>
              </a:path>
            </a:pathLst>
          </a:custGeom>
          <a:ln w="20">
            <a:solidFill>
              <a:srgbClr val="b9b9b9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" name="Picture 205">
					</p:cNvPr>
          <p:cNvPicPr>
            <a:picLocks noChangeAspect="1"/>
          </p:cNvPicPr>
          <p:nvPr/>
        </p:nvPicPr>
        <p:blipFill>
          <a:blip r:embed="rId71"/>
          <a:stretch>
            <a:fillRect/>
          </a:stretch>
        </p:blipFill>
        <p:spPr>
          <a:xfrm>
            <a:off x="1482217" y="3837813"/>
            <a:ext cx="81152" cy="81153"/>
          </a:xfrm>
          <a:prstGeom prst="rect">
            <a:avLst/>
          </a:prstGeom>
        </p:spPr>
      </p:pic>
      <p:sp>
        <p:nvSpPr>
          <p:cNvPr id="205" name="Freeform 205"> 
				</p:cNvPr>
          <p:cNvSpPr/>
          <p:nvPr/>
        </p:nvSpPr>
        <p:spPr>
          <a:xfrm>
            <a:off x="1475867" y="3831463"/>
            <a:ext cx="93852" cy="93853"/>
          </a:xfrm>
          <a:custGeom>
            <a:avLst/>
            <a:gdLst>
              <a:gd name="connsiteX0" fmla="*/ 46990 w 93852"/>
              <a:gd name="connsiteY0" fmla="*/ 87503 h 93853"/>
              <a:gd name="connsiteX1" fmla="*/ 6350 w 93852"/>
              <a:gd name="connsiteY1" fmla="*/ 46990 h 93853"/>
              <a:gd name="connsiteX2" fmla="*/ 46990 w 93852"/>
              <a:gd name="connsiteY2" fmla="*/ 6350 h 93853"/>
              <a:gd name="connsiteX3" fmla="*/ 87502 w 93852"/>
              <a:gd name="connsiteY3" fmla="*/ 46990 h 93853"/>
              <a:gd name="connsiteX4" fmla="*/ 46990 w 93852"/>
              <a:gd name="connsiteY4" fmla="*/ 87503 h 93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852" h="93853">
                <a:moveTo>
                  <a:pt x="46990" y="87503"/>
                </a:moveTo>
                <a:cubicBezTo>
                  <a:pt x="24511" y="87503"/>
                  <a:pt x="6350" y="69341"/>
                  <a:pt x="6350" y="46990"/>
                </a:cubicBezTo>
                <a:cubicBezTo>
                  <a:pt x="6350" y="24510"/>
                  <a:pt x="24511" y="6350"/>
                  <a:pt x="46990" y="6350"/>
                </a:cubicBezTo>
                <a:cubicBezTo>
                  <a:pt x="69341" y="6350"/>
                  <a:pt x="87502" y="24510"/>
                  <a:pt x="87502" y="46990"/>
                </a:cubicBezTo>
                <a:cubicBezTo>
                  <a:pt x="87502" y="69341"/>
                  <a:pt x="69341" y="87503"/>
                  <a:pt x="46990" y="87503"/>
                </a:cubicBezTo>
                <a:close/>
              </a:path>
            </a:pathLst>
          </a:custGeom>
          <a:ln w="20">
            <a:solidFill>
              <a:srgbClr val="929292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7" name="Picture 207">
					</p:cNvPr>
          <p:cNvPicPr>
            <a:picLocks noChangeAspect="1"/>
          </p:cNvPicPr>
          <p:nvPr/>
        </p:nvPicPr>
        <p:blipFill>
          <a:blip r:embed="rId72"/>
          <a:stretch>
            <a:fillRect/>
          </a:stretch>
        </p:blipFill>
        <p:spPr>
          <a:xfrm>
            <a:off x="1493266" y="3853053"/>
            <a:ext cx="59181" cy="50677"/>
          </a:xfrm>
          <a:prstGeom prst="rect">
            <a:avLst/>
          </a:prstGeom>
        </p:spPr>
      </p:pic>
      <p:sp>
        <p:nvSpPr>
          <p:cNvPr id="207" name="Freeform 207"> 
				</p:cNvPr>
          <p:cNvSpPr/>
          <p:nvPr/>
        </p:nvSpPr>
        <p:spPr>
          <a:xfrm>
            <a:off x="1486916" y="3846703"/>
            <a:ext cx="71881" cy="63377"/>
          </a:xfrm>
          <a:custGeom>
            <a:avLst/>
            <a:gdLst>
              <a:gd name="connsiteX0" fmla="*/ 6350 w 71881"/>
              <a:gd name="connsiteY0" fmla="*/ 31368 h 63377"/>
              <a:gd name="connsiteX1" fmla="*/ 36194 w 71881"/>
              <a:gd name="connsiteY1" fmla="*/ 6350 h 63377"/>
              <a:gd name="connsiteX2" fmla="*/ 65531 w 71881"/>
              <a:gd name="connsiteY2" fmla="*/ 32003 h 63377"/>
              <a:gd name="connsiteX3" fmla="*/ 35559 w 71881"/>
              <a:gd name="connsiteY3" fmla="*/ 57022 h 63377"/>
              <a:gd name="connsiteX4" fmla="*/ 6350 w 71881"/>
              <a:gd name="connsiteY4" fmla="*/ 31368 h 6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881" h="63377">
                <a:moveTo>
                  <a:pt x="6350" y="31368"/>
                </a:moveTo>
                <a:cubicBezTo>
                  <a:pt x="6476" y="17398"/>
                  <a:pt x="19938" y="6222"/>
                  <a:pt x="36194" y="6350"/>
                </a:cubicBezTo>
                <a:cubicBezTo>
                  <a:pt x="52577" y="6603"/>
                  <a:pt x="65658" y="18033"/>
                  <a:pt x="65531" y="32003"/>
                </a:cubicBezTo>
                <a:cubicBezTo>
                  <a:pt x="65277" y="46101"/>
                  <a:pt x="51942" y="57276"/>
                  <a:pt x="35559" y="57022"/>
                </a:cubicBezTo>
                <a:cubicBezTo>
                  <a:pt x="19303" y="56895"/>
                  <a:pt x="6222" y="45339"/>
                  <a:pt x="6350" y="31368"/>
                </a:cubicBezTo>
                <a:close/>
              </a:path>
            </a:pathLst>
          </a:custGeom>
          <a:ln w="20">
            <a:solidFill>
              <a:srgbClr val="b9b9b9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9" name="Picture 209">
					</p:cNvPr>
          <p:cNvPicPr>
            <a:picLocks noChangeAspect="1"/>
          </p:cNvPicPr>
          <p:nvPr/>
        </p:nvPicPr>
        <p:blipFill>
          <a:blip r:embed="rId73"/>
          <a:stretch>
            <a:fillRect/>
          </a:stretch>
        </p:blipFill>
        <p:spPr>
          <a:xfrm>
            <a:off x="1511300" y="3860800"/>
            <a:ext cx="336550" cy="44450"/>
          </a:xfrm>
          <a:prstGeom prst="rect">
            <a:avLst/>
          </a:prstGeom>
        </p:spPr>
      </p:pic>
      <p:pic>
        <p:nvPicPr>
          <p:cNvPr id="210" name="Picture 210">
					</p:cNvPr>
          <p:cNvPicPr>
            <a:picLocks noChangeAspect="1"/>
          </p:cNvPicPr>
          <p:nvPr/>
        </p:nvPicPr>
        <p:blipFill>
          <a:blip r:embed="rId74"/>
          <a:stretch>
            <a:fillRect/>
          </a:stretch>
        </p:blipFill>
        <p:spPr>
          <a:xfrm>
            <a:off x="1511300" y="3860800"/>
            <a:ext cx="336550" cy="12700"/>
          </a:xfrm>
          <a:prstGeom prst="rect">
            <a:avLst/>
          </a:prstGeom>
        </p:spPr>
      </p:pic>
      <p:pic>
        <p:nvPicPr>
          <p:cNvPr id="211" name="Picture 211">
					</p:cNvPr>
          <p:cNvPicPr>
            <a:picLocks noChangeAspect="1"/>
          </p:cNvPicPr>
          <p:nvPr/>
        </p:nvPicPr>
        <p:blipFill>
          <a:blip r:embed="rId75"/>
          <a:stretch>
            <a:fillRect/>
          </a:stretch>
        </p:blipFill>
        <p:spPr>
          <a:xfrm>
            <a:off x="358140" y="3752850"/>
            <a:ext cx="93967" cy="88519"/>
          </a:xfrm>
          <a:prstGeom prst="rect">
            <a:avLst/>
          </a:prstGeom>
        </p:spPr>
      </p:pic>
      <p:pic>
        <p:nvPicPr>
          <p:cNvPr id="212" name="Picture 212">
					</p:cNvPr>
          <p:cNvPicPr>
            <a:picLocks noChangeAspect="1"/>
          </p:cNvPicPr>
          <p:nvPr/>
        </p:nvPicPr>
        <p:blipFill>
          <a:blip r:embed="rId76"/>
          <a:stretch>
            <a:fillRect/>
          </a:stretch>
        </p:blipFill>
        <p:spPr>
          <a:xfrm>
            <a:off x="358140" y="5848680"/>
            <a:ext cx="93967" cy="88569"/>
          </a:xfrm>
          <a:prstGeom prst="rect">
            <a:avLst/>
          </a:prstGeom>
        </p:spPr>
      </p:pic>
      <p:sp>
        <p:nvSpPr>
          <p:cNvPr id="212" name="TextBox 212"/>
          <p:cNvSpPr txBox="1"/>
          <p:nvPr/>
        </p:nvSpPr>
        <p:spPr>
          <a:xfrm>
            <a:off x="712622" y="910914"/>
            <a:ext cx="3501745" cy="10883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1666"/>
              </a:lnSpc>
            </a:pPr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中国共产党创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办了多所学校：</a:t>
            </a:r>
          </a:p>
          <a:p>
            <a:pPr>
              <a:lnSpc>
                <a:spcPts val="1729"/>
              </a:lnSpc>
            </a:pPr>
            <a:endParaRPr lang="en-US" dirty="0" smtClean="0"/>
          </a:p>
          <a:p>
            <a:pPr hangingPunct="0" marL="185013" indent="1246632">
              <a:lnSpc>
                <a:spcPct val="89583"/>
              </a:lnSpc>
            </a:pPr>
            <a:r>
              <a:rPr lang="zh-CN" altLang="en-US" sz="1800" spc="-15" b="1" dirty="0">
                <a:solidFill>
                  <a:srgbClr val="ffffff"/>
                </a:solidFill>
                <a:latin typeface="宋体"/>
                <a:ea typeface="宋体"/>
              </a:rPr>
              <a:t>马克思共产</a:t>
            </a:r>
            <a:r>
              <a:rPr lang="zh-CN" altLang="en-US" sz="1800" spc="-10" b="1" dirty="0">
                <a:solidFill>
                  <a:srgbClr val="ffffff"/>
                </a:solidFill>
                <a:latin typeface="宋体"/>
                <a:ea typeface="宋体"/>
              </a:rPr>
              <a:t>主义学校</a:t>
            </a:r>
            <a:r>
              <a:rPr lang="zh-CN" altLang="en-US" sz="1800" spc="-15" b="1" dirty="0">
                <a:solidFill>
                  <a:srgbClr val="c00000"/>
                </a:solidFill>
                <a:latin typeface="宋体"/>
                <a:ea typeface="宋体"/>
              </a:rPr>
              <a:t>中</a:t>
            </a:r>
          </a:p>
        </p:txBody>
      </p:sp>
      <p:sp>
        <p:nvSpPr>
          <p:cNvPr id="213" name="TextBox 213"/>
          <p:cNvSpPr txBox="1"/>
          <p:nvPr/>
        </p:nvSpPr>
        <p:spPr>
          <a:xfrm>
            <a:off x="897636" y="2055674"/>
            <a:ext cx="241300" cy="9492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1250"/>
              </a:lnSpc>
            </a:pPr>
            <a:r>
              <a:rPr lang="zh-CN" altLang="en-US" sz="1800" spc="-20" b="1" dirty="0">
                <a:solidFill>
                  <a:srgbClr val="c00000"/>
                </a:solidFill>
                <a:latin typeface="宋体"/>
                <a:ea typeface="宋体"/>
              </a:rPr>
              <a:t>央</a:t>
            </a:r>
          </a:p>
          <a:p>
            <a:pPr marL="0">
              <a:lnSpc>
                <a:spcPct val="101250"/>
              </a:lnSpc>
              <a:spcBef>
                <a:spcPts val="435"/>
              </a:spcBef>
            </a:pPr>
            <a:r>
              <a:rPr lang="zh-CN" altLang="en-US" sz="1800" spc="-20" b="1" dirty="0">
                <a:solidFill>
                  <a:srgbClr val="c00000"/>
                </a:solidFill>
                <a:latin typeface="宋体"/>
                <a:ea typeface="宋体"/>
              </a:rPr>
              <a:t>苏</a:t>
            </a:r>
          </a:p>
          <a:p>
            <a:pPr marL="0">
              <a:lnSpc>
                <a:spcPct val="89583"/>
              </a:lnSpc>
              <a:spcBef>
                <a:spcPts val="200"/>
              </a:spcBef>
            </a:pPr>
            <a:r>
              <a:rPr lang="zh-CN" altLang="en-US" sz="1800" spc="-20" b="1" dirty="0">
                <a:solidFill>
                  <a:srgbClr val="c00000"/>
                </a:solidFill>
                <a:latin typeface="宋体"/>
                <a:ea typeface="宋体"/>
              </a:rPr>
              <a:t>区</a:t>
            </a:r>
          </a:p>
        </p:txBody>
      </p:sp>
      <p:sp>
        <p:nvSpPr>
          <p:cNvPr id="214" name="TextBox 214"/>
          <p:cNvSpPr txBox="1"/>
          <p:nvPr/>
        </p:nvSpPr>
        <p:spPr>
          <a:xfrm>
            <a:off x="2379218" y="2001699"/>
            <a:ext cx="1612900" cy="8044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1250"/>
              </a:lnSpc>
            </a:pPr>
            <a:r>
              <a:rPr lang="zh-CN" altLang="en-US" sz="1800" spc="-15" b="1" dirty="0">
                <a:solidFill>
                  <a:srgbClr val="ffffff"/>
                </a:solidFill>
                <a:latin typeface="宋体"/>
                <a:ea typeface="宋体"/>
              </a:rPr>
              <a:t>高尔基</a:t>
            </a:r>
            <a:r>
              <a:rPr lang="zh-CN" altLang="en-US" sz="1800" spc="-5" b="1" dirty="0">
                <a:solidFill>
                  <a:srgbClr val="ffffff"/>
                </a:solidFill>
                <a:latin typeface="宋体"/>
                <a:ea typeface="宋体"/>
              </a:rPr>
              <a:t>戏曲学校</a:t>
            </a:r>
          </a:p>
          <a:p>
            <a:pPr>
              <a:lnSpc>
                <a:spcPts val="1595"/>
              </a:lnSpc>
            </a:pPr>
            <a:endParaRPr lang="en-US" dirty="0" smtClean="0"/>
          </a:p>
          <a:p>
            <a:pPr marL="0" indent="228600">
              <a:lnSpc>
                <a:spcPct val="101250"/>
              </a:lnSpc>
            </a:pPr>
            <a:r>
              <a:rPr lang="zh-CN" altLang="en-US" sz="1800" spc="-15" b="1" dirty="0">
                <a:solidFill>
                  <a:srgbClr val="ffffff"/>
                </a:solidFill>
                <a:latin typeface="宋体"/>
                <a:ea typeface="宋体"/>
              </a:rPr>
              <a:t>苏维埃</a:t>
            </a:r>
            <a:r>
              <a:rPr lang="zh-CN" altLang="en-US" sz="1800" spc="-5" b="1" dirty="0">
                <a:solidFill>
                  <a:srgbClr val="ffffff"/>
                </a:solidFill>
                <a:latin typeface="宋体"/>
                <a:ea typeface="宋体"/>
              </a:rPr>
              <a:t>大学</a:t>
            </a:r>
          </a:p>
        </p:txBody>
      </p:sp>
      <p:sp>
        <p:nvSpPr>
          <p:cNvPr id="215" name="TextBox 215"/>
          <p:cNvSpPr txBox="1"/>
          <p:nvPr/>
        </p:nvSpPr>
        <p:spPr>
          <a:xfrm>
            <a:off x="2959862" y="3004967"/>
            <a:ext cx="566572" cy="2637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88750"/>
              </a:lnSpc>
            </a:pPr>
            <a:r>
              <a:rPr lang="zh-CN" altLang="en-US" sz="1800" spc="820" b="1" dirty="0">
                <a:solidFill>
                  <a:srgbClr val="ffffff"/>
                </a:solidFill>
                <a:latin typeface="宋体"/>
                <a:ea typeface="宋体"/>
              </a:rPr>
              <a:t>..</a:t>
            </a:r>
          </a:p>
        </p:txBody>
      </p:sp>
      <p:sp>
        <p:nvSpPr>
          <p:cNvPr id="216" name="TextBox 216"/>
          <p:cNvSpPr txBox="1"/>
          <p:nvPr/>
        </p:nvSpPr>
        <p:spPr>
          <a:xfrm>
            <a:off x="5892038" y="3269159"/>
            <a:ext cx="2641600" cy="3008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1250"/>
              </a:lnSpc>
            </a:pPr>
            <a:r>
              <a:rPr lang="zh-CN" altLang="en-US" sz="1800" spc="-5" dirty="0">
                <a:solidFill>
                  <a:srgbClr val="c00000"/>
                </a:solidFill>
                <a:latin typeface="宋体"/>
                <a:ea typeface="宋体"/>
              </a:rPr>
              <a:t>马克</a:t>
            </a:r>
            <a:r>
              <a:rPr lang="zh-CN" altLang="en-US" sz="1800" dirty="0">
                <a:solidFill>
                  <a:srgbClr val="c00000"/>
                </a:solidFill>
                <a:latin typeface="宋体"/>
                <a:ea typeface="宋体"/>
              </a:rPr>
              <a:t>思共产主义学校旧址</a:t>
            </a:r>
          </a:p>
        </p:txBody>
      </p:sp>
      <p:sp>
        <p:nvSpPr>
          <p:cNvPr id="217" name="TextBox 217"/>
          <p:cNvSpPr txBox="1"/>
          <p:nvPr/>
        </p:nvSpPr>
        <p:spPr>
          <a:xfrm>
            <a:off x="2705100" y="3719628"/>
            <a:ext cx="1041400" cy="3008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1250"/>
              </a:lnSpc>
            </a:pPr>
            <a:r>
              <a:rPr lang="zh-CN" altLang="en-US" sz="1800" spc="-15" b="1" dirty="0">
                <a:solidFill>
                  <a:srgbClr val="ffffff"/>
                </a:solidFill>
                <a:latin typeface="宋体"/>
                <a:ea typeface="宋体"/>
              </a:rPr>
              <a:t>陕北</a:t>
            </a:r>
            <a:r>
              <a:rPr lang="zh-CN" altLang="en-US" sz="1800" spc="-5" b="1" dirty="0">
                <a:solidFill>
                  <a:srgbClr val="ffffff"/>
                </a:solidFill>
                <a:latin typeface="宋体"/>
                <a:ea typeface="宋体"/>
              </a:rPr>
              <a:t>公学</a:t>
            </a:r>
          </a:p>
        </p:txBody>
      </p:sp>
      <p:sp>
        <p:nvSpPr>
          <p:cNvPr id="218" name="TextBox 218"/>
          <p:cNvSpPr txBox="1"/>
          <p:nvPr/>
        </p:nvSpPr>
        <p:spPr>
          <a:xfrm>
            <a:off x="909828" y="4370376"/>
            <a:ext cx="241300" cy="6684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1250"/>
              </a:lnSpc>
            </a:pPr>
            <a:r>
              <a:rPr lang="zh-CN" altLang="en-US" sz="1800" spc="-20" b="1" dirty="0">
                <a:solidFill>
                  <a:srgbClr val="c00000"/>
                </a:solidFill>
                <a:latin typeface="宋体"/>
                <a:ea typeface="宋体"/>
              </a:rPr>
              <a:t>延</a:t>
            </a:r>
          </a:p>
          <a:p>
            <a:pPr marL="0">
              <a:lnSpc>
                <a:spcPct val="101250"/>
              </a:lnSpc>
              <a:spcBef>
                <a:spcPts val="520"/>
              </a:spcBef>
            </a:pPr>
            <a:r>
              <a:rPr lang="zh-CN" altLang="en-US" sz="1800" spc="-20" b="1" dirty="0">
                <a:solidFill>
                  <a:srgbClr val="c00000"/>
                </a:solidFill>
                <a:latin typeface="宋体"/>
                <a:ea typeface="宋体"/>
              </a:rPr>
              <a:t>安</a:t>
            </a:r>
          </a:p>
        </p:txBody>
      </p:sp>
      <p:sp>
        <p:nvSpPr>
          <p:cNvPr id="219" name="TextBox 219"/>
          <p:cNvSpPr txBox="1"/>
          <p:nvPr/>
        </p:nvSpPr>
        <p:spPr>
          <a:xfrm>
            <a:off x="2483866" y="4117626"/>
            <a:ext cx="1386966" cy="13872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166250"/>
              </a:lnSpc>
            </a:pPr>
            <a:r>
              <a:rPr lang="zh-CN" altLang="en-US" sz="1800" spc="-20" b="1" dirty="0">
                <a:solidFill>
                  <a:srgbClr val="ffffff"/>
                </a:solidFill>
                <a:latin typeface="宋体"/>
                <a:ea typeface="宋体"/>
              </a:rPr>
              <a:t>鲁</a:t>
            </a:r>
            <a:r>
              <a:rPr lang="zh-CN" altLang="en-US" sz="1800" spc="-15" b="1" dirty="0">
                <a:solidFill>
                  <a:srgbClr val="ffffff"/>
                </a:solidFill>
                <a:latin typeface="宋体"/>
                <a:ea typeface="宋体"/>
              </a:rPr>
              <a:t>迅艺术学院</a:t>
            </a:r>
            <a:r>
              <a:rPr lang="zh-CN" altLang="en-US" sz="1800" spc="-25" b="1" dirty="0">
                <a:solidFill>
                  <a:srgbClr val="ffffff"/>
                </a:solidFill>
                <a:latin typeface="宋体"/>
                <a:ea typeface="宋体"/>
              </a:rPr>
              <a:t>中国女</a:t>
            </a:r>
            <a:r>
              <a:rPr lang="zh-CN" altLang="en-US" sz="1800" spc="-15" b="1" dirty="0">
                <a:solidFill>
                  <a:srgbClr val="ffffff"/>
                </a:solidFill>
                <a:latin typeface="宋体"/>
                <a:ea typeface="宋体"/>
              </a:rPr>
              <a:t>子大学</a:t>
            </a:r>
          </a:p>
          <a:p>
            <a:pPr marL="0" indent="231266">
              <a:lnSpc>
                <a:spcPct val="101250"/>
              </a:lnSpc>
              <a:spcBef>
                <a:spcPts val="770"/>
              </a:spcBef>
            </a:pPr>
            <a:r>
              <a:rPr lang="zh-CN" altLang="en-US" sz="1800" spc="-15" b="1" dirty="0">
                <a:solidFill>
                  <a:srgbClr val="ffffff"/>
                </a:solidFill>
                <a:latin typeface="宋体"/>
                <a:ea typeface="宋体"/>
              </a:rPr>
              <a:t>延安</a:t>
            </a:r>
            <a:r>
              <a:rPr lang="zh-CN" altLang="en-US" sz="1800" spc="-5" b="1" dirty="0">
                <a:solidFill>
                  <a:srgbClr val="ffffff"/>
                </a:solidFill>
                <a:latin typeface="宋体"/>
                <a:ea typeface="宋体"/>
              </a:rPr>
              <a:t>大学</a:t>
            </a:r>
          </a:p>
        </p:txBody>
      </p:sp>
      <p:sp>
        <p:nvSpPr>
          <p:cNvPr id="220" name="TextBox 220"/>
          <p:cNvSpPr txBox="1"/>
          <p:nvPr/>
        </p:nvSpPr>
        <p:spPr>
          <a:xfrm>
            <a:off x="2942844" y="5670399"/>
            <a:ext cx="5477129" cy="5374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90416"/>
              </a:lnSpc>
            </a:pPr>
            <a:r>
              <a:rPr lang="zh-CN" altLang="en-US" sz="1800" spc="820" b="1" dirty="0">
                <a:solidFill>
                  <a:srgbClr val="ffffff"/>
                </a:solidFill>
                <a:latin typeface="宋体"/>
                <a:ea typeface="宋体"/>
              </a:rPr>
              <a:t>..</a:t>
            </a:r>
          </a:p>
          <a:p>
            <a:pPr marL="0" indent="4092828">
              <a:lnSpc>
                <a:spcPct val="90416"/>
              </a:lnSpc>
            </a:pPr>
            <a:r>
              <a:rPr lang="zh-CN" altLang="en-US" sz="1800" spc="-5" dirty="0">
                <a:solidFill>
                  <a:srgbClr val="c00000"/>
                </a:solidFill>
                <a:latin typeface="宋体"/>
                <a:ea typeface="宋体"/>
              </a:rPr>
              <a:t>陕北</a:t>
            </a:r>
            <a:r>
              <a:rPr lang="zh-CN" altLang="en-US" sz="1800" dirty="0">
                <a:solidFill>
                  <a:srgbClr val="c00000"/>
                </a:solidFill>
                <a:latin typeface="宋体"/>
                <a:ea typeface="宋体"/>
              </a:rPr>
              <a:t>公学旧址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Picture 222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0350" cy="6864350"/>
          </a:xfrm>
          <a:prstGeom prst="rect">
            <a:avLst/>
          </a:prstGeom>
        </p:spPr>
      </p:pic>
      <p:pic>
        <p:nvPicPr>
          <p:cNvPr id="223" name="Picture 223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550" y="2038350"/>
            <a:ext cx="6953250" cy="1219200"/>
          </a:xfrm>
          <a:prstGeom prst="rect">
            <a:avLst/>
          </a:prstGeom>
        </p:spPr>
      </p:pic>
      <p:pic>
        <p:nvPicPr>
          <p:cNvPr id="224" name="Picture 224">
					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840" y="2071370"/>
            <a:ext cx="6827519" cy="1095375"/>
          </a:xfrm>
          <a:prstGeom prst="rect">
            <a:avLst/>
          </a:prstGeom>
        </p:spPr>
      </p:pic>
      <p:sp>
        <p:nvSpPr>
          <p:cNvPr id="224" name="Freeform 224"> 
				</p:cNvPr>
          <p:cNvSpPr/>
          <p:nvPr/>
        </p:nvSpPr>
        <p:spPr>
          <a:xfrm>
            <a:off x="1129665" y="2068195"/>
            <a:ext cx="6833869" cy="1101725"/>
          </a:xfrm>
          <a:custGeom>
            <a:avLst/>
            <a:gdLst>
              <a:gd name="connsiteX0" fmla="*/ 3175 w 6833869"/>
              <a:gd name="connsiteY0" fmla="*/ 743076 h 1101725"/>
              <a:gd name="connsiteX1" fmla="*/ 156337 w 6833869"/>
              <a:gd name="connsiteY1" fmla="*/ 743076 h 1101725"/>
              <a:gd name="connsiteX2" fmla="*/ 156337 w 6833869"/>
              <a:gd name="connsiteY2" fmla="*/ 1068451 h 1101725"/>
              <a:gd name="connsiteX3" fmla="*/ 6677532 w 6833869"/>
              <a:gd name="connsiteY3" fmla="*/ 1068451 h 1101725"/>
              <a:gd name="connsiteX4" fmla="*/ 6677532 w 6833869"/>
              <a:gd name="connsiteY4" fmla="*/ 743076 h 1101725"/>
              <a:gd name="connsiteX5" fmla="*/ 6830694 w 6833869"/>
              <a:gd name="connsiteY5" fmla="*/ 743076 h 1101725"/>
              <a:gd name="connsiteX6" fmla="*/ 6830694 w 6833869"/>
              <a:gd name="connsiteY6" fmla="*/ 1098550 h 1101725"/>
              <a:gd name="connsiteX7" fmla="*/ 3175 w 6833869"/>
              <a:gd name="connsiteY7" fmla="*/ 1098550 h 1101725"/>
              <a:gd name="connsiteX8" fmla="*/ 3175 w 6833869"/>
              <a:gd name="connsiteY8" fmla="*/ 743076 h 1101725"/>
              <a:gd name="connsiteX9" fmla="*/ 6830694 w 6833869"/>
              <a:gd name="connsiteY9" fmla="*/ 3175 h 1101725"/>
              <a:gd name="connsiteX10" fmla="*/ 6830694 w 6833869"/>
              <a:gd name="connsiteY10" fmla="*/ 358647 h 1101725"/>
              <a:gd name="connsiteX11" fmla="*/ 6677532 w 6833869"/>
              <a:gd name="connsiteY11" fmla="*/ 358647 h 1101725"/>
              <a:gd name="connsiteX12" fmla="*/ 6677532 w 6833869"/>
              <a:gd name="connsiteY12" fmla="*/ 33273 h 1101725"/>
              <a:gd name="connsiteX13" fmla="*/ 156337 w 6833869"/>
              <a:gd name="connsiteY13" fmla="*/ 33273 h 1101725"/>
              <a:gd name="connsiteX14" fmla="*/ 156337 w 6833869"/>
              <a:gd name="connsiteY14" fmla="*/ 358647 h 1101725"/>
              <a:gd name="connsiteX15" fmla="*/ 3175 w 6833869"/>
              <a:gd name="connsiteY15" fmla="*/ 358647 h 1101725"/>
              <a:gd name="connsiteX16" fmla="*/ 3175 w 6833869"/>
              <a:gd name="connsiteY16" fmla="*/ 3175 h 1101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833869" h="1101725">
                <a:moveTo>
                  <a:pt x="3175" y="743076"/>
                </a:moveTo>
                <a:lnTo>
                  <a:pt x="156337" y="743076"/>
                </a:lnTo>
                <a:lnTo>
                  <a:pt x="156337" y="1068451"/>
                </a:lnTo>
                <a:lnTo>
                  <a:pt x="6677532" y="1068451"/>
                </a:lnTo>
                <a:lnTo>
                  <a:pt x="6677532" y="743076"/>
                </a:lnTo>
                <a:lnTo>
                  <a:pt x="6830694" y="743076"/>
                </a:lnTo>
                <a:lnTo>
                  <a:pt x="6830694" y="1098550"/>
                </a:lnTo>
                <a:lnTo>
                  <a:pt x="3175" y="1098550"/>
                </a:lnTo>
                <a:lnTo>
                  <a:pt x="3175" y="743076"/>
                </a:lnTo>
                <a:lnTo>
                  <a:pt x="6830694" y="3175"/>
                </a:lnTo>
                <a:lnTo>
                  <a:pt x="6830694" y="358647"/>
                </a:lnTo>
                <a:lnTo>
                  <a:pt x="6677532" y="358647"/>
                </a:lnTo>
                <a:lnTo>
                  <a:pt x="6677532" y="33273"/>
                </a:lnTo>
                <a:lnTo>
                  <a:pt x="156337" y="33273"/>
                </a:lnTo>
                <a:lnTo>
                  <a:pt x="156337" y="358647"/>
                </a:lnTo>
                <a:lnTo>
                  <a:pt x="3175" y="358647"/>
                </a:lnTo>
                <a:lnTo>
                  <a:pt x="3175" y="3175"/>
                </a:lnTo>
              </a:path>
            </a:pathLst>
          </a:custGeom>
          <a:ln w="10">
            <a:solidFill>
              <a:srgbClr val="c0504d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6" name="Picture 226">
					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2200" y="3378200"/>
            <a:ext cx="6959600" cy="1892300"/>
          </a:xfrm>
          <a:prstGeom prst="rect">
            <a:avLst/>
          </a:prstGeom>
        </p:spPr>
      </p:pic>
      <p:pic>
        <p:nvPicPr>
          <p:cNvPr id="227" name="Picture 227">
					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3315" y="3411220"/>
            <a:ext cx="6837044" cy="1769109"/>
          </a:xfrm>
          <a:prstGeom prst="rect">
            <a:avLst/>
          </a:prstGeom>
        </p:spPr>
      </p:pic>
      <p:sp>
        <p:nvSpPr>
          <p:cNvPr id="227" name="Freeform 227"> 
				</p:cNvPr>
          <p:cNvSpPr/>
          <p:nvPr/>
        </p:nvSpPr>
        <p:spPr>
          <a:xfrm>
            <a:off x="1120140" y="3408045"/>
            <a:ext cx="6843394" cy="1775459"/>
          </a:xfrm>
          <a:custGeom>
            <a:avLst/>
            <a:gdLst>
              <a:gd name="connsiteX0" fmla="*/ 3175 w 6843394"/>
              <a:gd name="connsiteY0" fmla="*/ 1198118 h 1775459"/>
              <a:gd name="connsiteX1" fmla="*/ 156591 w 6843394"/>
              <a:gd name="connsiteY1" fmla="*/ 1198118 h 1775459"/>
              <a:gd name="connsiteX2" fmla="*/ 156591 w 6843394"/>
              <a:gd name="connsiteY2" fmla="*/ 1723644 h 1775459"/>
              <a:gd name="connsiteX3" fmla="*/ 6686803 w 6843394"/>
              <a:gd name="connsiteY3" fmla="*/ 1723644 h 1775459"/>
              <a:gd name="connsiteX4" fmla="*/ 6686803 w 6843394"/>
              <a:gd name="connsiteY4" fmla="*/ 1198118 h 1775459"/>
              <a:gd name="connsiteX5" fmla="*/ 6840219 w 6843394"/>
              <a:gd name="connsiteY5" fmla="*/ 1198118 h 1775459"/>
              <a:gd name="connsiteX6" fmla="*/ 6840219 w 6843394"/>
              <a:gd name="connsiteY6" fmla="*/ 1772284 h 1775459"/>
              <a:gd name="connsiteX7" fmla="*/ 3175 w 6843394"/>
              <a:gd name="connsiteY7" fmla="*/ 1772284 h 1775459"/>
              <a:gd name="connsiteX8" fmla="*/ 3175 w 6843394"/>
              <a:gd name="connsiteY8" fmla="*/ 1198118 h 1775459"/>
              <a:gd name="connsiteX9" fmla="*/ 6840219 w 6843394"/>
              <a:gd name="connsiteY9" fmla="*/ 3175 h 1775459"/>
              <a:gd name="connsiteX10" fmla="*/ 6840219 w 6843394"/>
              <a:gd name="connsiteY10" fmla="*/ 577341 h 1775459"/>
              <a:gd name="connsiteX11" fmla="*/ 6686803 w 6843394"/>
              <a:gd name="connsiteY11" fmla="*/ 577341 h 1775459"/>
              <a:gd name="connsiteX12" fmla="*/ 6686803 w 6843394"/>
              <a:gd name="connsiteY12" fmla="*/ 51815 h 1775459"/>
              <a:gd name="connsiteX13" fmla="*/ 156591 w 6843394"/>
              <a:gd name="connsiteY13" fmla="*/ 51815 h 1775459"/>
              <a:gd name="connsiteX14" fmla="*/ 156591 w 6843394"/>
              <a:gd name="connsiteY14" fmla="*/ 577341 h 1775459"/>
              <a:gd name="connsiteX15" fmla="*/ 3175 w 6843394"/>
              <a:gd name="connsiteY15" fmla="*/ 577341 h 1775459"/>
              <a:gd name="connsiteX16" fmla="*/ 3175 w 6843394"/>
              <a:gd name="connsiteY16" fmla="*/ 3175 h 1775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843394" h="1775459">
                <a:moveTo>
                  <a:pt x="3175" y="1198118"/>
                </a:moveTo>
                <a:lnTo>
                  <a:pt x="156591" y="1198118"/>
                </a:lnTo>
                <a:lnTo>
                  <a:pt x="156591" y="1723644"/>
                </a:lnTo>
                <a:lnTo>
                  <a:pt x="6686803" y="1723644"/>
                </a:lnTo>
                <a:lnTo>
                  <a:pt x="6686803" y="1198118"/>
                </a:lnTo>
                <a:lnTo>
                  <a:pt x="6840219" y="1198118"/>
                </a:lnTo>
                <a:lnTo>
                  <a:pt x="6840219" y="1772284"/>
                </a:lnTo>
                <a:lnTo>
                  <a:pt x="3175" y="1772284"/>
                </a:lnTo>
                <a:lnTo>
                  <a:pt x="3175" y="1198118"/>
                </a:lnTo>
                <a:lnTo>
                  <a:pt x="6840219" y="3175"/>
                </a:lnTo>
                <a:lnTo>
                  <a:pt x="6840219" y="577341"/>
                </a:lnTo>
                <a:lnTo>
                  <a:pt x="6686803" y="577341"/>
                </a:lnTo>
                <a:lnTo>
                  <a:pt x="6686803" y="51815"/>
                </a:lnTo>
                <a:lnTo>
                  <a:pt x="156591" y="51815"/>
                </a:lnTo>
                <a:lnTo>
                  <a:pt x="156591" y="577341"/>
                </a:lnTo>
                <a:lnTo>
                  <a:pt x="3175" y="577341"/>
                </a:lnTo>
                <a:lnTo>
                  <a:pt x="3175" y="3175"/>
                </a:lnTo>
              </a:path>
            </a:pathLst>
          </a:custGeom>
          <a:ln w="10">
            <a:solidFill>
              <a:srgbClr val="c0504d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TextBox 228"/>
          <p:cNvSpPr txBox="1"/>
          <p:nvPr/>
        </p:nvSpPr>
        <p:spPr>
          <a:xfrm>
            <a:off x="853439" y="1073279"/>
            <a:ext cx="7331783" cy="465996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448310">
              <a:lnSpc>
                <a:spcPct val="101666"/>
              </a:lnSpc>
            </a:pPr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在革命战争年代，中国共产党将马克思列宁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主义基本原理与中</a:t>
            </a:r>
          </a:p>
          <a:p>
            <a:pPr marL="0">
              <a:lnSpc>
                <a:spcPct val="101666"/>
              </a:lnSpc>
              <a:spcBef>
                <a:spcPts val="355"/>
              </a:spcBef>
            </a:pPr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国实际相结合，先后开展了两次规模较大的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整党整风运动。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505"/>
              </a:lnSpc>
            </a:pPr>
            <a:endParaRPr lang="en-US" dirty="0" smtClean="0"/>
          </a:p>
          <a:p>
            <a:pPr hangingPunct="0" marL="802894">
              <a:lnSpc>
                <a:spcPct val="132083"/>
              </a:lnSpc>
            </a:pPr>
            <a:r>
              <a:rPr lang="zh-CN" altLang="en-US" sz="1800" spc="85" b="1" dirty="0">
                <a:solidFill>
                  <a:srgbClr val="c00000"/>
                </a:solidFill>
                <a:latin typeface="宋体"/>
                <a:ea typeface="宋体"/>
              </a:rPr>
              <a:t>第一次</a:t>
            </a:r>
            <a:r>
              <a:rPr lang="zh-CN" altLang="en-US" sz="1800" spc="85" dirty="0">
                <a:solidFill>
                  <a:srgbClr val="000000"/>
                </a:solidFill>
                <a:latin typeface="宋体"/>
                <a:ea typeface="宋体"/>
              </a:rPr>
              <a:t>：1942年春天起在全党普</a:t>
            </a:r>
            <a:r>
              <a:rPr lang="zh-CN" altLang="en-US" sz="1800" spc="75" dirty="0">
                <a:solidFill>
                  <a:srgbClr val="000000"/>
                </a:solidFill>
                <a:latin typeface="宋体"/>
                <a:ea typeface="宋体"/>
              </a:rPr>
              <a:t>遍展开的以反对主观主义、</a:t>
            </a:r>
            <a:br/>
            <a:r>
              <a:rPr lang="zh-CN" altLang="en-US" sz="1800" spc="-5" dirty="0">
                <a:solidFill>
                  <a:srgbClr val="000000"/>
                </a:solidFill>
                <a:latin typeface="宋体"/>
                <a:ea typeface="宋体"/>
              </a:rPr>
              <a:t>反对</a:t>
            </a:r>
            <a:r>
              <a:rPr lang="zh-CN" altLang="en-US" sz="1800" dirty="0">
                <a:solidFill>
                  <a:srgbClr val="000000"/>
                </a:solidFill>
                <a:latin typeface="宋体"/>
                <a:ea typeface="宋体"/>
              </a:rPr>
              <a:t>宗派主义和反对党八股为主要内容的延安整风运动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910"/>
              </a:lnSpc>
            </a:pPr>
            <a:endParaRPr lang="en-US" dirty="0" smtClean="0"/>
          </a:p>
          <a:p>
            <a:pPr hangingPunct="0" marL="872617">
              <a:lnSpc>
                <a:spcPct val="132916"/>
              </a:lnSpc>
            </a:pPr>
            <a:r>
              <a:rPr lang="zh-CN" altLang="en-US" sz="1800" spc="45" b="1" dirty="0">
                <a:solidFill>
                  <a:srgbClr val="c00000"/>
                </a:solidFill>
                <a:latin typeface="宋体"/>
                <a:ea typeface="宋体"/>
              </a:rPr>
              <a:t>第二次</a:t>
            </a:r>
            <a:r>
              <a:rPr lang="zh-CN" altLang="en-US" sz="1800" spc="40" dirty="0">
                <a:solidFill>
                  <a:srgbClr val="000000"/>
                </a:solidFill>
                <a:latin typeface="宋体"/>
                <a:ea typeface="宋体"/>
              </a:rPr>
              <a:t>：1947年冬至1948年秋，为使土地</a:t>
            </a:r>
            <a:r>
              <a:rPr lang="zh-CN" altLang="en-US" sz="1800" spc="35" dirty="0">
                <a:solidFill>
                  <a:srgbClr val="000000"/>
                </a:solidFill>
                <a:latin typeface="宋体"/>
                <a:ea typeface="宋体"/>
              </a:rPr>
              <a:t>改革顺利进行，</a:t>
            </a:r>
            <a:br/>
            <a:r>
              <a:rPr lang="zh-CN" altLang="en-US" sz="1800" spc="45" dirty="0">
                <a:solidFill>
                  <a:srgbClr val="000000"/>
                </a:solidFill>
                <a:latin typeface="宋体"/>
                <a:ea typeface="宋体"/>
              </a:rPr>
              <a:t>开展以“三查三整”（“三查”即查阶级、</a:t>
            </a:r>
            <a:r>
              <a:rPr lang="zh-CN" altLang="en-US" sz="1800" spc="55" dirty="0">
                <a:solidFill>
                  <a:srgbClr val="000000"/>
                </a:solidFill>
                <a:latin typeface="宋体"/>
                <a:ea typeface="宋体"/>
              </a:rPr>
              <a:t>查</a:t>
            </a:r>
            <a:r>
              <a:rPr lang="zh-CN" altLang="en-US" sz="1800" spc="50" dirty="0">
                <a:solidFill>
                  <a:srgbClr val="000000"/>
                </a:solidFill>
                <a:latin typeface="宋体"/>
                <a:ea typeface="宋体"/>
              </a:rPr>
              <a:t>思想、查作</a:t>
            </a:r>
            <a:br/>
            <a:r>
              <a:rPr lang="zh-CN" altLang="en-US" sz="1800" spc="45" dirty="0">
                <a:solidFill>
                  <a:srgbClr val="000000"/>
                </a:solidFill>
                <a:latin typeface="宋体"/>
                <a:ea typeface="宋体"/>
              </a:rPr>
              <a:t>风，“三整”即整顿组织、</a:t>
            </a:r>
            <a:r>
              <a:rPr lang="zh-CN" altLang="en-US" sz="1800" spc="50" dirty="0">
                <a:solidFill>
                  <a:srgbClr val="000000"/>
                </a:solidFill>
                <a:latin typeface="宋体"/>
                <a:ea typeface="宋体"/>
              </a:rPr>
              <a:t>整顿思想、整顿</a:t>
            </a:r>
            <a:r>
              <a:rPr lang="zh-CN" altLang="en-US" sz="1800" spc="45" dirty="0">
                <a:solidFill>
                  <a:srgbClr val="000000"/>
                </a:solidFill>
                <a:latin typeface="宋体"/>
                <a:ea typeface="宋体"/>
              </a:rPr>
              <a:t>作风）为内容</a:t>
            </a:r>
            <a:br/>
            <a:r>
              <a:rPr lang="zh-CN" altLang="en-US" sz="1800" spc="-5" dirty="0">
                <a:solidFill>
                  <a:srgbClr val="000000"/>
                </a:solidFill>
                <a:latin typeface="宋体"/>
                <a:ea typeface="宋体"/>
              </a:rPr>
              <a:t>的</a:t>
            </a:r>
            <a:r>
              <a:rPr lang="zh-CN" altLang="en-US" sz="1800" dirty="0">
                <a:solidFill>
                  <a:srgbClr val="000000"/>
                </a:solidFill>
                <a:latin typeface="宋体"/>
                <a:ea typeface="宋体"/>
              </a:rPr>
              <a:t>整党运动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360"/>
              </a:lnSpc>
            </a:pPr>
            <a:endParaRPr lang="en-US" dirty="0" smtClean="0"/>
          </a:p>
          <a:p>
            <a:pPr marL="0" indent="436118">
              <a:lnSpc>
                <a:spcPct val="101666"/>
              </a:lnSpc>
            </a:pP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通过加强党的思想建设，提高了全党的</a:t>
            </a:r>
            <a:r>
              <a:rPr lang="zh-CN" altLang="en-US" sz="2000" spc="5" dirty="0">
                <a:solidFill>
                  <a:srgbClr val="ff0000"/>
                </a:solidFill>
                <a:latin typeface="宋体"/>
                <a:ea typeface="宋体"/>
              </a:rPr>
              <a:t>思想理论</a:t>
            </a:r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和</a:t>
            </a:r>
            <a:r>
              <a:rPr lang="zh-CN" altLang="en-US" sz="2000" dirty="0">
                <a:solidFill>
                  <a:srgbClr val="ff0000"/>
                </a:solidFill>
                <a:latin typeface="宋体"/>
                <a:ea typeface="宋体"/>
              </a:rPr>
              <a:t>政策水平</a:t>
            </a:r>
            <a:r>
              <a:rPr lang="zh-CN" altLang="en-US" sz="2000" spc="10" dirty="0">
                <a:solidFill>
                  <a:srgbClr val="000000"/>
                </a:solidFill>
                <a:latin typeface="宋体"/>
                <a:ea typeface="宋体"/>
              </a:rPr>
              <a:t>。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Picture 230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0350" cy="6864350"/>
          </a:xfrm>
          <a:prstGeom prst="rect">
            <a:avLst/>
          </a:prstGeom>
        </p:spPr>
      </p:pic>
      <p:pic>
        <p:nvPicPr>
          <p:cNvPr id="231" name="Picture 231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550" y="3765550"/>
            <a:ext cx="3371850" cy="2552700"/>
          </a:xfrm>
          <a:prstGeom prst="rect">
            <a:avLst/>
          </a:prstGeom>
        </p:spPr>
      </p:pic>
      <p:pic>
        <p:nvPicPr>
          <p:cNvPr id="232" name="Picture 232">
					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8700" y="3765550"/>
            <a:ext cx="3937000" cy="2463800"/>
          </a:xfrm>
          <a:prstGeom prst="rect">
            <a:avLst/>
          </a:prstGeom>
        </p:spPr>
      </p:pic>
      <p:sp>
        <p:nvSpPr>
          <p:cNvPr id="232" name="Freeform 232"> 
				</p:cNvPr>
          <p:cNvSpPr/>
          <p:nvPr/>
        </p:nvSpPr>
        <p:spPr>
          <a:xfrm>
            <a:off x="4460170" y="947852"/>
            <a:ext cx="314902" cy="287157"/>
          </a:xfrm>
          <a:custGeom>
            <a:avLst/>
            <a:gdLst>
              <a:gd name="connsiteX0" fmla="*/ 162883 w 314902"/>
              <a:gd name="connsiteY0" fmla="*/ 6552 h 287157"/>
              <a:gd name="connsiteX1" fmla="*/ 185489 w 314902"/>
              <a:gd name="connsiteY1" fmla="*/ 96214 h 287157"/>
              <a:gd name="connsiteX2" fmla="*/ 208603 w 314902"/>
              <a:gd name="connsiteY2" fmla="*/ 112343 h 287157"/>
              <a:gd name="connsiteX3" fmla="*/ 306520 w 314902"/>
              <a:gd name="connsiteY3" fmla="*/ 106374 h 287157"/>
              <a:gd name="connsiteX4" fmla="*/ 310076 w 314902"/>
              <a:gd name="connsiteY4" fmla="*/ 116534 h 287157"/>
              <a:gd name="connsiteX5" fmla="*/ 229432 w 314902"/>
              <a:gd name="connsiteY5" fmla="*/ 162381 h 287157"/>
              <a:gd name="connsiteX6" fmla="*/ 220541 w 314902"/>
              <a:gd name="connsiteY6" fmla="*/ 188670 h 287157"/>
              <a:gd name="connsiteX7" fmla="*/ 255085 w 314902"/>
              <a:gd name="connsiteY7" fmla="*/ 278332 h 287157"/>
              <a:gd name="connsiteX8" fmla="*/ 246195 w 314902"/>
              <a:gd name="connsiteY8" fmla="*/ 284301 h 287157"/>
              <a:gd name="connsiteX9" fmla="*/ 171774 w 314902"/>
              <a:gd name="connsiteY9" fmla="*/ 221436 h 287157"/>
              <a:gd name="connsiteX10" fmla="*/ 142945 w 314902"/>
              <a:gd name="connsiteY10" fmla="*/ 221436 h 287157"/>
              <a:gd name="connsiteX11" fmla="*/ 68522 w 314902"/>
              <a:gd name="connsiteY11" fmla="*/ 284301 h 287157"/>
              <a:gd name="connsiteX12" fmla="*/ 59633 w 314902"/>
              <a:gd name="connsiteY12" fmla="*/ 278332 h 287157"/>
              <a:gd name="connsiteX13" fmla="*/ 94176 w 314902"/>
              <a:gd name="connsiteY13" fmla="*/ 188670 h 287157"/>
              <a:gd name="connsiteX14" fmla="*/ 85414 w 314902"/>
              <a:gd name="connsiteY14" fmla="*/ 162381 h 287157"/>
              <a:gd name="connsiteX15" fmla="*/ 4641 w 314902"/>
              <a:gd name="connsiteY15" fmla="*/ 116534 h 287157"/>
              <a:gd name="connsiteX16" fmla="*/ 8197 w 314902"/>
              <a:gd name="connsiteY16" fmla="*/ 106374 h 287157"/>
              <a:gd name="connsiteX17" fmla="*/ 106241 w 314902"/>
              <a:gd name="connsiteY17" fmla="*/ 112343 h 287157"/>
              <a:gd name="connsiteX18" fmla="*/ 129228 w 314902"/>
              <a:gd name="connsiteY18" fmla="*/ 96214 h 287157"/>
              <a:gd name="connsiteX19" fmla="*/ 151834 w 314902"/>
              <a:gd name="connsiteY19" fmla="*/ 6552 h 287157"/>
              <a:gd name="connsiteX20" fmla="*/ 162883 w 314902"/>
              <a:gd name="connsiteY20" fmla="*/ 6552 h 287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4902" h="287157">
                <a:moveTo>
                  <a:pt x="162883" y="6552"/>
                </a:moveTo>
                <a:lnTo>
                  <a:pt x="185489" y="96214"/>
                </a:lnTo>
                <a:cubicBezTo>
                  <a:pt x="188157" y="105104"/>
                  <a:pt x="198825" y="112343"/>
                  <a:pt x="208603" y="112343"/>
                </a:cubicBezTo>
                <a:lnTo>
                  <a:pt x="306520" y="106374"/>
                </a:lnTo>
                <a:cubicBezTo>
                  <a:pt x="316300" y="106374"/>
                  <a:pt x="317570" y="111073"/>
                  <a:pt x="310076" y="116534"/>
                </a:cubicBezTo>
                <a:lnTo>
                  <a:pt x="229432" y="162381"/>
                </a:lnTo>
                <a:cubicBezTo>
                  <a:pt x="221431" y="167969"/>
                  <a:pt x="217494" y="179780"/>
                  <a:pt x="220541" y="188670"/>
                </a:cubicBezTo>
                <a:lnTo>
                  <a:pt x="255085" y="278332"/>
                </a:lnTo>
                <a:cubicBezTo>
                  <a:pt x="258260" y="287222"/>
                  <a:pt x="254196" y="289762"/>
                  <a:pt x="246195" y="284301"/>
                </a:cubicBezTo>
                <a:lnTo>
                  <a:pt x="171774" y="221436"/>
                </a:lnTo>
                <a:cubicBezTo>
                  <a:pt x="163772" y="215848"/>
                  <a:pt x="150945" y="215848"/>
                  <a:pt x="142945" y="221436"/>
                </a:cubicBezTo>
                <a:lnTo>
                  <a:pt x="68522" y="284301"/>
                </a:lnTo>
                <a:cubicBezTo>
                  <a:pt x="60521" y="289762"/>
                  <a:pt x="56584" y="287222"/>
                  <a:pt x="59633" y="278332"/>
                </a:cubicBezTo>
                <a:lnTo>
                  <a:pt x="94176" y="188670"/>
                </a:lnTo>
                <a:cubicBezTo>
                  <a:pt x="97351" y="179780"/>
                  <a:pt x="93288" y="167969"/>
                  <a:pt x="85414" y="162381"/>
                </a:cubicBezTo>
                <a:lnTo>
                  <a:pt x="4641" y="116534"/>
                </a:lnTo>
                <a:cubicBezTo>
                  <a:pt x="-2850" y="111073"/>
                  <a:pt x="-1454" y="106374"/>
                  <a:pt x="8197" y="106374"/>
                </a:cubicBezTo>
                <a:lnTo>
                  <a:pt x="106241" y="112343"/>
                </a:lnTo>
                <a:cubicBezTo>
                  <a:pt x="115894" y="112343"/>
                  <a:pt x="126181" y="105104"/>
                  <a:pt x="129228" y="96214"/>
                </a:cubicBezTo>
                <a:lnTo>
                  <a:pt x="151834" y="6552"/>
                </a:lnTo>
                <a:cubicBezTo>
                  <a:pt x="155009" y="-2337"/>
                  <a:pt x="159835" y="-2337"/>
                  <a:pt x="162883" y="6552"/>
                </a:cubicBezTo>
                <a:close/>
              </a:path>
            </a:pathLst>
          </a:custGeom>
          <a:solidFill>
            <a:srgbClr val="e20000">
              <a:alpha val="100000"/>
            </a:srgbClr>
          </a:solidFill>
          <a:ln w="20">
            <a:solidFill>
              <a:srgbClr val="e2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4" name="Picture 234">
					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6712" y="1007952"/>
            <a:ext cx="182864" cy="166967"/>
          </a:xfrm>
          <a:prstGeom prst="rect">
            <a:avLst/>
          </a:prstGeom>
        </p:spPr>
      </p:pic>
      <p:pic>
        <p:nvPicPr>
          <p:cNvPr id="235" name="Picture 235">
					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4849" y="1008067"/>
            <a:ext cx="182877" cy="166909"/>
          </a:xfrm>
          <a:prstGeom prst="rect">
            <a:avLst/>
          </a:prstGeom>
        </p:spPr>
      </p:pic>
      <p:pic>
        <p:nvPicPr>
          <p:cNvPr id="236" name="Picture 236">
					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80447" y="1044542"/>
            <a:ext cx="103554" cy="94986"/>
          </a:xfrm>
          <a:prstGeom prst="rect">
            <a:avLst/>
          </a:prstGeom>
        </p:spPr>
      </p:pic>
      <p:pic>
        <p:nvPicPr>
          <p:cNvPr id="237" name="Picture 237">
					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32948" y="1044542"/>
            <a:ext cx="103554" cy="94986"/>
          </a:xfrm>
          <a:prstGeom prst="rect">
            <a:avLst/>
          </a:prstGeom>
        </p:spPr>
      </p:pic>
      <p:sp>
        <p:nvSpPr>
          <p:cNvPr id="237" name="Freeform 237"> 
				</p:cNvPr>
          <p:cNvSpPr/>
          <p:nvPr/>
        </p:nvSpPr>
        <p:spPr>
          <a:xfrm>
            <a:off x="5293931" y="1077277"/>
            <a:ext cx="3015996" cy="28575"/>
          </a:xfrm>
          <a:custGeom>
            <a:avLst/>
            <a:gdLst>
              <a:gd name="connsiteX0" fmla="*/ 14287 w 3015996"/>
              <a:gd name="connsiteY0" fmla="*/ 14287 h 28575"/>
              <a:gd name="connsiteX1" fmla="*/ 3001708 w 3015996"/>
              <a:gd name="connsiteY1" fmla="*/ 14287 h 2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15996" h="28575">
                <a:moveTo>
                  <a:pt x="14287" y="14287"/>
                </a:moveTo>
                <a:lnTo>
                  <a:pt x="3001708" y="14287"/>
                </a:lnTo>
              </a:path>
            </a:pathLst>
          </a:custGeom>
          <a:ln w="45">
            <a:solidFill>
              <a:srgbClr val="e71e17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Freeform 238"> 
				</p:cNvPr>
          <p:cNvSpPr/>
          <p:nvPr/>
        </p:nvSpPr>
        <p:spPr>
          <a:xfrm>
            <a:off x="889317" y="1077277"/>
            <a:ext cx="3057906" cy="28575"/>
          </a:xfrm>
          <a:custGeom>
            <a:avLst/>
            <a:gdLst>
              <a:gd name="connsiteX0" fmla="*/ 14287 w 3057906"/>
              <a:gd name="connsiteY0" fmla="*/ 14287 h 28575"/>
              <a:gd name="connsiteX1" fmla="*/ 3043618 w 3057906"/>
              <a:gd name="connsiteY1" fmla="*/ 14287 h 2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57906" h="28575">
                <a:moveTo>
                  <a:pt x="14287" y="14287"/>
                </a:moveTo>
                <a:lnTo>
                  <a:pt x="3043618" y="14287"/>
                </a:lnTo>
              </a:path>
            </a:pathLst>
          </a:custGeom>
          <a:ln w="45">
            <a:solidFill>
              <a:srgbClr val="e71e17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0" name="Picture 240">
					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77315" y="2529637"/>
            <a:ext cx="314902" cy="287157"/>
          </a:xfrm>
          <a:prstGeom prst="rect">
            <a:avLst/>
          </a:prstGeom>
        </p:spPr>
      </p:pic>
      <p:pic>
        <p:nvPicPr>
          <p:cNvPr id="241" name="Picture 241">
					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13858" y="2589737"/>
            <a:ext cx="182864" cy="166967"/>
          </a:xfrm>
          <a:prstGeom prst="rect">
            <a:avLst/>
          </a:prstGeom>
        </p:spPr>
      </p:pic>
      <p:pic>
        <p:nvPicPr>
          <p:cNvPr id="242" name="Picture 242">
					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71993" y="2589852"/>
            <a:ext cx="182877" cy="166909"/>
          </a:xfrm>
          <a:prstGeom prst="rect">
            <a:avLst/>
          </a:prstGeom>
        </p:spPr>
      </p:pic>
      <p:pic>
        <p:nvPicPr>
          <p:cNvPr id="243" name="Picture 243">
					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97593" y="2626327"/>
            <a:ext cx="103554" cy="94986"/>
          </a:xfrm>
          <a:prstGeom prst="rect">
            <a:avLst/>
          </a:prstGeom>
        </p:spPr>
      </p:pic>
      <p:pic>
        <p:nvPicPr>
          <p:cNvPr id="244" name="Picture 244">
					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50092" y="2626327"/>
            <a:ext cx="103554" cy="94986"/>
          </a:xfrm>
          <a:prstGeom prst="rect">
            <a:avLst/>
          </a:prstGeom>
        </p:spPr>
      </p:pic>
      <p:sp>
        <p:nvSpPr>
          <p:cNvPr id="244" name="Freeform 244"> 
				</p:cNvPr>
          <p:cNvSpPr/>
          <p:nvPr/>
        </p:nvSpPr>
        <p:spPr>
          <a:xfrm>
            <a:off x="5311076" y="2659062"/>
            <a:ext cx="3015995" cy="28575"/>
          </a:xfrm>
          <a:custGeom>
            <a:avLst/>
            <a:gdLst>
              <a:gd name="connsiteX0" fmla="*/ 14287 w 3015995"/>
              <a:gd name="connsiteY0" fmla="*/ 14287 h 28575"/>
              <a:gd name="connsiteX1" fmla="*/ 3001708 w 3015995"/>
              <a:gd name="connsiteY1" fmla="*/ 14287 h 2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15995" h="28575">
                <a:moveTo>
                  <a:pt x="14287" y="14287"/>
                </a:moveTo>
                <a:lnTo>
                  <a:pt x="3001708" y="14287"/>
                </a:lnTo>
              </a:path>
            </a:pathLst>
          </a:custGeom>
          <a:ln w="45">
            <a:solidFill>
              <a:srgbClr val="e71e17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" name="Freeform 245"> 
				</p:cNvPr>
          <p:cNvSpPr/>
          <p:nvPr/>
        </p:nvSpPr>
        <p:spPr>
          <a:xfrm>
            <a:off x="906462" y="2659062"/>
            <a:ext cx="3057906" cy="28575"/>
          </a:xfrm>
          <a:custGeom>
            <a:avLst/>
            <a:gdLst>
              <a:gd name="connsiteX0" fmla="*/ 14287 w 3057906"/>
              <a:gd name="connsiteY0" fmla="*/ 14287 h 28575"/>
              <a:gd name="connsiteX1" fmla="*/ 3043618 w 3057906"/>
              <a:gd name="connsiteY1" fmla="*/ 14287 h 2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57906" h="28575">
                <a:moveTo>
                  <a:pt x="14287" y="14287"/>
                </a:moveTo>
                <a:lnTo>
                  <a:pt x="3043618" y="14287"/>
                </a:lnTo>
              </a:path>
            </a:pathLst>
          </a:custGeom>
          <a:ln w="45">
            <a:solidFill>
              <a:srgbClr val="e71e17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7" name="Picture 247">
					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35780" y="2941320"/>
            <a:ext cx="645795" cy="645159"/>
          </a:xfrm>
          <a:prstGeom prst="rect">
            <a:avLst/>
          </a:prstGeom>
        </p:spPr>
      </p:pic>
      <p:sp>
        <p:nvSpPr>
          <p:cNvPr id="247" name="TextBox 247"/>
          <p:cNvSpPr txBox="1"/>
          <p:nvPr/>
        </p:nvSpPr>
        <p:spPr>
          <a:xfrm>
            <a:off x="1117701" y="1315976"/>
            <a:ext cx="6925207" cy="11309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 indent="524535">
              <a:lnSpc>
                <a:spcPct val="114166"/>
              </a:lnSpc>
            </a:pPr>
            <a:r>
              <a:rPr lang="zh-CN" altLang="en-US" sz="2000" spc="5" dirty="0">
                <a:solidFill>
                  <a:srgbClr val="c00000"/>
                </a:solidFill>
                <a:latin typeface="宋体"/>
                <a:ea typeface="宋体"/>
              </a:rPr>
              <a:t>毛泽东</a:t>
            </a:r>
            <a:r>
              <a:rPr lang="zh-CN" altLang="en-US" sz="2000" spc="15" dirty="0">
                <a:solidFill>
                  <a:srgbClr val="000000"/>
                </a:solidFill>
                <a:latin typeface="宋体"/>
                <a:ea typeface="宋体"/>
              </a:rPr>
              <a:t>：</a:t>
            </a:r>
            <a:r>
              <a:rPr lang="zh-CN" altLang="en-US" sz="2000" spc="10" dirty="0">
                <a:solidFill>
                  <a:srgbClr val="000000"/>
                </a:solidFill>
                <a:latin typeface="宋体"/>
                <a:ea typeface="宋体"/>
              </a:rPr>
              <a:t>必须反对贪污浪费现象，因为这种现象不但是苏</a:t>
            </a:r>
            <a:r>
              <a:rPr lang="zh-CN" altLang="en-US" sz="2000" spc="15" dirty="0">
                <a:solidFill>
                  <a:srgbClr val="000000"/>
                </a:solidFill>
                <a:latin typeface="宋体"/>
                <a:ea typeface="宋体"/>
              </a:rPr>
              <a:t>维埃财政经济的损失，并且足以腐化苏维埃工作人</a:t>
            </a:r>
            <a:r>
              <a:rPr lang="zh-CN" altLang="en-US" sz="2000" spc="10" dirty="0">
                <a:solidFill>
                  <a:srgbClr val="000000"/>
                </a:solidFill>
                <a:latin typeface="宋体"/>
                <a:ea typeface="宋体"/>
              </a:rPr>
              <a:t>员，使他们</a:t>
            </a:r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对于工作失去热忱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与振奋精神的元素。</a:t>
            </a:r>
          </a:p>
        </p:txBody>
      </p:sp>
      <p:sp>
        <p:nvSpPr>
          <p:cNvPr id="248" name="TextBox 248"/>
          <p:cNvSpPr txBox="1"/>
          <p:nvPr/>
        </p:nvSpPr>
        <p:spPr>
          <a:xfrm>
            <a:off x="936345" y="3118693"/>
            <a:ext cx="2756865" cy="5866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137160">
              <a:lnSpc>
                <a:spcPct val="95833"/>
              </a:lnSpc>
            </a:pPr>
            <a:r>
              <a:rPr lang="zh-CN" altLang="en-US" sz="1800" spc="-5" dirty="0">
                <a:solidFill>
                  <a:srgbClr val="c00000"/>
                </a:solidFill>
                <a:latin typeface="宋体"/>
                <a:ea typeface="宋体"/>
              </a:rPr>
              <a:t>第二</a:t>
            </a:r>
            <a:r>
              <a:rPr lang="zh-CN" altLang="en-US" sz="1800" dirty="0">
                <a:solidFill>
                  <a:srgbClr val="c00000"/>
                </a:solidFill>
                <a:latin typeface="宋体"/>
                <a:ea typeface="宋体"/>
              </a:rPr>
              <a:t>十六号训令：</a:t>
            </a:r>
          </a:p>
          <a:p>
            <a:pPr marL="0">
              <a:lnSpc>
                <a:spcPct val="101250"/>
              </a:lnSpc>
            </a:pPr>
            <a:r>
              <a:rPr lang="zh-CN" altLang="en-US" sz="1800" spc="-5" dirty="0">
                <a:solidFill>
                  <a:srgbClr val="c00000"/>
                </a:solidFill>
                <a:latin typeface="宋体"/>
                <a:ea typeface="宋体"/>
              </a:rPr>
              <a:t>《</a:t>
            </a:r>
            <a:r>
              <a:rPr lang="zh-CN" altLang="en-US" sz="1800" dirty="0">
                <a:solidFill>
                  <a:srgbClr val="c00000"/>
                </a:solidFill>
                <a:latin typeface="宋体"/>
                <a:ea typeface="宋体"/>
              </a:rPr>
              <a:t>关于惩治贪污浪费行为》</a:t>
            </a:r>
          </a:p>
        </p:txBody>
      </p:sp>
      <p:sp>
        <p:nvSpPr>
          <p:cNvPr id="249" name="TextBox 249"/>
          <p:cNvSpPr txBox="1"/>
          <p:nvPr/>
        </p:nvSpPr>
        <p:spPr>
          <a:xfrm>
            <a:off x="5446776" y="3116724"/>
            <a:ext cx="2953054" cy="5843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137159">
              <a:lnSpc>
                <a:spcPct val="95000"/>
              </a:lnSpc>
            </a:pPr>
            <a:r>
              <a:rPr lang="zh-CN" altLang="en-US" sz="1800" spc="-5" dirty="0">
                <a:solidFill>
                  <a:srgbClr val="c00000"/>
                </a:solidFill>
                <a:latin typeface="宋体"/>
                <a:ea typeface="宋体"/>
              </a:rPr>
              <a:t>第十</a:t>
            </a:r>
            <a:r>
              <a:rPr lang="zh-CN" altLang="en-US" sz="1800" dirty="0">
                <a:solidFill>
                  <a:srgbClr val="c00000"/>
                </a:solidFill>
                <a:latin typeface="宋体"/>
                <a:ea typeface="宋体"/>
              </a:rPr>
              <a:t>四号训令：</a:t>
            </a:r>
          </a:p>
          <a:p>
            <a:pPr marL="0">
              <a:lnSpc>
                <a:spcPct val="101250"/>
              </a:lnSpc>
            </a:pPr>
            <a:r>
              <a:rPr lang="zh-CN" altLang="en-US" sz="1800" spc="130" dirty="0">
                <a:solidFill>
                  <a:srgbClr val="c00000"/>
                </a:solidFill>
                <a:latin typeface="宋体"/>
                <a:ea typeface="宋体"/>
              </a:rPr>
              <a:t>《关于战争动员与后</a:t>
            </a:r>
            <a:r>
              <a:rPr lang="zh-CN" altLang="en-US" sz="1800" spc="125" dirty="0">
                <a:solidFill>
                  <a:srgbClr val="c00000"/>
                </a:solidFill>
                <a:latin typeface="宋体"/>
                <a:ea typeface="宋体"/>
              </a:rPr>
              <a:t>方作》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Picture 251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0350" cy="6864350"/>
          </a:xfrm>
          <a:prstGeom prst="rect">
            <a:avLst/>
          </a:prstGeom>
        </p:spPr>
      </p:pic>
      <p:sp>
        <p:nvSpPr>
          <p:cNvPr id="251" name="Freeform 251"> 
				</p:cNvPr>
          <p:cNvSpPr/>
          <p:nvPr/>
        </p:nvSpPr>
        <p:spPr>
          <a:xfrm>
            <a:off x="580390" y="1303020"/>
            <a:ext cx="1092835" cy="3803650"/>
          </a:xfrm>
          <a:custGeom>
            <a:avLst/>
            <a:gdLst>
              <a:gd name="connsiteX0" fmla="*/ 9525 w 1092835"/>
              <a:gd name="connsiteY0" fmla="*/ 3794125 h 3803650"/>
              <a:gd name="connsiteX1" fmla="*/ 1083310 w 1092835"/>
              <a:gd name="connsiteY1" fmla="*/ 3794125 h 3803650"/>
              <a:gd name="connsiteX2" fmla="*/ 1083310 w 1092835"/>
              <a:gd name="connsiteY2" fmla="*/ 9525 h 3803650"/>
              <a:gd name="connsiteX3" fmla="*/ 9525 w 1092835"/>
              <a:gd name="connsiteY3" fmla="*/ 9525 h 3803650"/>
              <a:gd name="connsiteX4" fmla="*/ 9525 w 1092835"/>
              <a:gd name="connsiteY4" fmla="*/ 3794125 h 380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2835" h="3803650">
                <a:moveTo>
                  <a:pt x="9525" y="3794125"/>
                </a:moveTo>
                <a:lnTo>
                  <a:pt x="1083310" y="3794125"/>
                </a:lnTo>
                <a:lnTo>
                  <a:pt x="1083310" y="9525"/>
                </a:lnTo>
                <a:lnTo>
                  <a:pt x="9525" y="9525"/>
                </a:lnTo>
                <a:lnTo>
                  <a:pt x="9525" y="3794125"/>
                </a:lnTo>
                <a:close/>
              </a:path>
            </a:pathLst>
          </a:custGeom>
          <a:solidFill>
            <a:srgbClr val="c00000">
              <a:alpha val="100000"/>
            </a:srgbClr>
          </a:solidFill>
          <a:ln w="30">
            <a:solidFill>
              <a:srgbClr val="c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" name="Freeform 252"> 
				</p:cNvPr>
          <p:cNvSpPr/>
          <p:nvPr/>
        </p:nvSpPr>
        <p:spPr>
          <a:xfrm>
            <a:off x="1654175" y="1303019"/>
            <a:ext cx="6899910" cy="3803015"/>
          </a:xfrm>
          <a:custGeom>
            <a:avLst/>
            <a:gdLst>
              <a:gd name="connsiteX0" fmla="*/ 9525 w 6899910"/>
              <a:gd name="connsiteY0" fmla="*/ 3793490 h 3803015"/>
              <a:gd name="connsiteX1" fmla="*/ 6890385 w 6899910"/>
              <a:gd name="connsiteY1" fmla="*/ 3793490 h 3803015"/>
              <a:gd name="connsiteX2" fmla="*/ 6890385 w 6899910"/>
              <a:gd name="connsiteY2" fmla="*/ 9525 h 3803015"/>
              <a:gd name="connsiteX3" fmla="*/ 9525 w 6899910"/>
              <a:gd name="connsiteY3" fmla="*/ 9525 h 3803015"/>
              <a:gd name="connsiteX4" fmla="*/ 9525 w 6899910"/>
              <a:gd name="connsiteY4" fmla="*/ 3793490 h 380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99910" h="3803015">
                <a:moveTo>
                  <a:pt x="9525" y="3793490"/>
                </a:moveTo>
                <a:lnTo>
                  <a:pt x="6890385" y="3793490"/>
                </a:lnTo>
                <a:lnTo>
                  <a:pt x="6890385" y="9525"/>
                </a:lnTo>
                <a:lnTo>
                  <a:pt x="9525" y="9525"/>
                </a:lnTo>
                <a:lnTo>
                  <a:pt x="9525" y="3793490"/>
                </a:lnTo>
                <a:close/>
              </a:path>
            </a:pathLst>
          </a:custGeom>
          <a:ln w="30">
            <a:solidFill>
              <a:srgbClr val="c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3" name="TextBox 253"/>
          <p:cNvSpPr txBox="1"/>
          <p:nvPr/>
        </p:nvSpPr>
        <p:spPr>
          <a:xfrm>
            <a:off x="821740" y="2777051"/>
            <a:ext cx="622300" cy="7821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95833"/>
              </a:lnSpc>
            </a:pPr>
            <a:r>
              <a:rPr lang="zh-CN" altLang="en-US" sz="2400" spc="-5" dirty="0">
                <a:solidFill>
                  <a:srgbClr val="ffffff"/>
                </a:solidFill>
                <a:latin typeface="宋体"/>
                <a:ea typeface="宋体"/>
              </a:rPr>
              <a:t>监督</a:t>
            </a:r>
          </a:p>
          <a:p>
            <a:pPr marL="0">
              <a:lnSpc>
                <a:spcPct val="101250"/>
              </a:lnSpc>
            </a:pPr>
            <a:r>
              <a:rPr lang="zh-CN" altLang="en-US" sz="2400" spc="-5" dirty="0">
                <a:solidFill>
                  <a:srgbClr val="ffffff"/>
                </a:solidFill>
                <a:latin typeface="宋体"/>
                <a:ea typeface="宋体"/>
              </a:rPr>
              <a:t>机制</a:t>
            </a:r>
          </a:p>
        </p:txBody>
      </p:sp>
      <p:sp>
        <p:nvSpPr>
          <p:cNvPr id="254" name="TextBox 254"/>
          <p:cNvSpPr txBox="1"/>
          <p:nvPr/>
        </p:nvSpPr>
        <p:spPr>
          <a:xfrm>
            <a:off x="1955038" y="1640715"/>
            <a:ext cx="6313804" cy="31175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 indent="469391">
              <a:lnSpc>
                <a:spcPct val="119166"/>
              </a:lnSpc>
            </a:pPr>
            <a:r>
              <a:rPr lang="zh-CN" altLang="en-US" sz="2000" spc="80" dirty="0">
                <a:solidFill>
                  <a:srgbClr val="000000"/>
                </a:solidFill>
                <a:latin typeface="宋体"/>
                <a:ea typeface="宋体"/>
              </a:rPr>
              <a:t>中央苏区建立了</a:t>
            </a:r>
            <a:r>
              <a:rPr lang="zh-CN" altLang="en-US" sz="2000" spc="90" dirty="0">
                <a:solidFill>
                  <a:srgbClr val="ff0000"/>
                </a:solidFill>
                <a:latin typeface="宋体"/>
                <a:ea typeface="宋体"/>
              </a:rPr>
              <a:t>司法监督</a:t>
            </a:r>
            <a:r>
              <a:rPr lang="zh-CN" altLang="en-US" sz="2000" spc="95" dirty="0">
                <a:solidFill>
                  <a:srgbClr val="000000"/>
                </a:solidFill>
                <a:latin typeface="宋体"/>
                <a:ea typeface="宋体"/>
              </a:rPr>
              <a:t>、</a:t>
            </a:r>
            <a:r>
              <a:rPr lang="zh-CN" altLang="en-US" sz="2000" spc="85" dirty="0">
                <a:solidFill>
                  <a:srgbClr val="ff0000"/>
                </a:solidFill>
                <a:latin typeface="宋体"/>
                <a:ea typeface="宋体"/>
              </a:rPr>
              <a:t>党政监督</a:t>
            </a:r>
            <a:r>
              <a:rPr lang="zh-CN" altLang="en-US" sz="2000" spc="85" dirty="0">
                <a:solidFill>
                  <a:srgbClr val="000000"/>
                </a:solidFill>
                <a:latin typeface="宋体"/>
                <a:ea typeface="宋体"/>
              </a:rPr>
              <a:t>、</a:t>
            </a:r>
            <a:r>
              <a:rPr lang="zh-CN" altLang="en-US" sz="2000" spc="85" dirty="0">
                <a:solidFill>
                  <a:srgbClr val="ff0000"/>
                </a:solidFill>
                <a:latin typeface="宋体"/>
                <a:ea typeface="宋体"/>
              </a:rPr>
              <a:t>审计监督</a:t>
            </a:r>
            <a:r>
              <a:rPr lang="zh-CN" altLang="en-US" sz="2000" spc="85" dirty="0">
                <a:solidFill>
                  <a:srgbClr val="000000"/>
                </a:solidFill>
                <a:latin typeface="宋体"/>
                <a:ea typeface="宋体"/>
              </a:rPr>
              <a:t>、</a:t>
            </a:r>
            <a:r>
              <a:rPr lang="zh-CN" altLang="en-US" sz="2000" spc="60" dirty="0">
                <a:solidFill>
                  <a:srgbClr val="ff0000"/>
                </a:solidFill>
                <a:latin typeface="宋体"/>
                <a:ea typeface="宋体"/>
              </a:rPr>
              <a:t>舆论监督</a:t>
            </a:r>
            <a:r>
              <a:rPr lang="zh-CN" altLang="en-US" sz="2000" spc="80" dirty="0">
                <a:solidFill>
                  <a:srgbClr val="000000"/>
                </a:solidFill>
                <a:latin typeface="宋体"/>
                <a:ea typeface="宋体"/>
              </a:rPr>
              <a:t>、</a:t>
            </a:r>
            <a:r>
              <a:rPr lang="zh-CN" altLang="en-US" sz="2000" spc="60" dirty="0">
                <a:solidFill>
                  <a:srgbClr val="ff0000"/>
                </a:solidFill>
                <a:latin typeface="宋体"/>
                <a:ea typeface="宋体"/>
              </a:rPr>
              <a:t>群众监督</a:t>
            </a:r>
            <a:r>
              <a:rPr lang="zh-CN" altLang="en-US" sz="2000" spc="70" dirty="0">
                <a:solidFill>
                  <a:srgbClr val="000000"/>
                </a:solidFill>
                <a:latin typeface="宋体"/>
                <a:ea typeface="宋体"/>
              </a:rPr>
              <a:t>在内</a:t>
            </a:r>
            <a:r>
              <a:rPr lang="zh-CN" altLang="en-US" sz="2000" spc="65" dirty="0">
                <a:solidFill>
                  <a:srgbClr val="000000"/>
                </a:solidFill>
                <a:latin typeface="宋体"/>
                <a:ea typeface="宋体"/>
              </a:rPr>
              <a:t>的监督机制，陕甘宁边区采用</a:t>
            </a:r>
            <a:r>
              <a:rPr lang="zh-CN" altLang="en-US" sz="2000" spc="60" dirty="0">
                <a:solidFill>
                  <a:srgbClr val="ff0000"/>
                </a:solidFill>
                <a:latin typeface="宋体"/>
                <a:ea typeface="宋体"/>
              </a:rPr>
              <a:t>各级监察委员会</a:t>
            </a:r>
            <a:r>
              <a:rPr lang="zh-CN" altLang="en-US" sz="2000" spc="90" dirty="0">
                <a:solidFill>
                  <a:srgbClr val="000000"/>
                </a:solidFill>
                <a:latin typeface="宋体"/>
                <a:ea typeface="宋体"/>
              </a:rPr>
              <a:t>、</a:t>
            </a:r>
            <a:r>
              <a:rPr lang="zh-CN" altLang="en-US" sz="2000" spc="60" dirty="0">
                <a:solidFill>
                  <a:srgbClr val="ff0000"/>
                </a:solidFill>
                <a:latin typeface="宋体"/>
                <a:ea typeface="宋体"/>
              </a:rPr>
              <a:t>民众控告</a:t>
            </a:r>
            <a:r>
              <a:rPr lang="zh-CN" altLang="en-US" sz="2000" spc="70" dirty="0">
                <a:solidFill>
                  <a:srgbClr val="000000"/>
                </a:solidFill>
                <a:latin typeface="宋体"/>
                <a:ea typeface="宋体"/>
              </a:rPr>
              <a:t>等方</a:t>
            </a:r>
            <a:r>
              <a:rPr lang="zh-CN" altLang="en-US" sz="2000" spc="65" dirty="0">
                <a:solidFill>
                  <a:srgbClr val="000000"/>
                </a:solidFill>
                <a:latin typeface="宋体"/>
                <a:ea typeface="宋体"/>
              </a:rPr>
              <a:t>式，充分发挥了监督机</a:t>
            </a:r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制在永葆党的先进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性和纯洁性中的重要作用。</a:t>
            </a:r>
          </a:p>
          <a:p>
            <a:pPr hangingPunct="0" marL="0" indent="448056">
              <a:lnSpc>
                <a:spcPct val="111666"/>
              </a:lnSpc>
              <a:spcBef>
                <a:spcPts val="540"/>
              </a:spcBef>
            </a:pPr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无论在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中央苏区还是在陕甘宁边区，中国共产党均充</a:t>
            </a:r>
            <a:r>
              <a:rPr lang="zh-CN" altLang="en-US" sz="2000" spc="70" dirty="0">
                <a:solidFill>
                  <a:srgbClr val="000000"/>
                </a:solidFill>
                <a:latin typeface="宋体"/>
                <a:ea typeface="宋体"/>
              </a:rPr>
              <a:t>分保障了人民的监督权，并</a:t>
            </a:r>
            <a:r>
              <a:rPr lang="zh-CN" altLang="en-US" sz="2000" spc="60" dirty="0">
                <a:solidFill>
                  <a:srgbClr val="000000"/>
                </a:solidFill>
                <a:latin typeface="宋体"/>
                <a:ea typeface="宋体"/>
              </a:rPr>
              <a:t>主动接受人民监督。首先，</a:t>
            </a:r>
            <a:r>
              <a:rPr lang="zh-CN" altLang="en-US" sz="2000" spc="60" dirty="0">
                <a:solidFill>
                  <a:srgbClr val="000000"/>
                </a:solidFill>
                <a:latin typeface="宋体"/>
                <a:ea typeface="宋体"/>
              </a:rPr>
              <a:t>通过行政、</a:t>
            </a:r>
            <a:r>
              <a:rPr lang="zh-CN" altLang="en-US" sz="2000" spc="70" dirty="0">
                <a:solidFill>
                  <a:srgbClr val="000000"/>
                </a:solidFill>
                <a:latin typeface="宋体"/>
                <a:ea typeface="宋体"/>
              </a:rPr>
              <a:t>法律</a:t>
            </a:r>
            <a:r>
              <a:rPr lang="zh-CN" altLang="en-US" sz="2000" spc="65" dirty="0">
                <a:solidFill>
                  <a:srgbClr val="000000"/>
                </a:solidFill>
                <a:latin typeface="宋体"/>
                <a:ea typeface="宋体"/>
              </a:rPr>
              <a:t>等赋予人民监督权。其次，支持成立人</a:t>
            </a:r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民检察组织。再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次，及时处理群众控告干部案件。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Picture 256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0350" cy="6864350"/>
          </a:xfrm>
          <a:prstGeom prst="rect">
            <a:avLst/>
          </a:prstGeom>
        </p:spPr>
      </p:pic>
      <p:pic>
        <p:nvPicPr>
          <p:cNvPr id="257" name="Picture 257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100" y="2844800"/>
            <a:ext cx="3619500" cy="2755900"/>
          </a:xfrm>
          <a:prstGeom prst="rect">
            <a:avLst/>
          </a:prstGeom>
        </p:spPr>
      </p:pic>
      <p:pic>
        <p:nvPicPr>
          <p:cNvPr id="258" name="Picture 258">
					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7700" y="3060700"/>
            <a:ext cx="4375150" cy="2540000"/>
          </a:xfrm>
          <a:prstGeom prst="rect">
            <a:avLst/>
          </a:prstGeom>
        </p:spPr>
      </p:pic>
      <p:sp>
        <p:nvSpPr>
          <p:cNvPr id="258" name="Freeform 258"> 
				</p:cNvPr>
          <p:cNvSpPr/>
          <p:nvPr/>
        </p:nvSpPr>
        <p:spPr>
          <a:xfrm>
            <a:off x="4359840" y="2305482"/>
            <a:ext cx="314902" cy="287157"/>
          </a:xfrm>
          <a:custGeom>
            <a:avLst/>
            <a:gdLst>
              <a:gd name="connsiteX0" fmla="*/ 162883 w 314902"/>
              <a:gd name="connsiteY0" fmla="*/ 6552 h 287157"/>
              <a:gd name="connsiteX1" fmla="*/ 185489 w 314902"/>
              <a:gd name="connsiteY1" fmla="*/ 96214 h 287157"/>
              <a:gd name="connsiteX2" fmla="*/ 208603 w 314902"/>
              <a:gd name="connsiteY2" fmla="*/ 112343 h 287157"/>
              <a:gd name="connsiteX3" fmla="*/ 306520 w 314902"/>
              <a:gd name="connsiteY3" fmla="*/ 106374 h 287157"/>
              <a:gd name="connsiteX4" fmla="*/ 310076 w 314902"/>
              <a:gd name="connsiteY4" fmla="*/ 116534 h 287157"/>
              <a:gd name="connsiteX5" fmla="*/ 229431 w 314902"/>
              <a:gd name="connsiteY5" fmla="*/ 162381 h 287157"/>
              <a:gd name="connsiteX6" fmla="*/ 220541 w 314902"/>
              <a:gd name="connsiteY6" fmla="*/ 188670 h 287157"/>
              <a:gd name="connsiteX7" fmla="*/ 255085 w 314902"/>
              <a:gd name="connsiteY7" fmla="*/ 278332 h 287157"/>
              <a:gd name="connsiteX8" fmla="*/ 246195 w 314902"/>
              <a:gd name="connsiteY8" fmla="*/ 284301 h 287157"/>
              <a:gd name="connsiteX9" fmla="*/ 171774 w 314902"/>
              <a:gd name="connsiteY9" fmla="*/ 221436 h 287157"/>
              <a:gd name="connsiteX10" fmla="*/ 142944 w 314902"/>
              <a:gd name="connsiteY10" fmla="*/ 221436 h 287157"/>
              <a:gd name="connsiteX11" fmla="*/ 68522 w 314902"/>
              <a:gd name="connsiteY11" fmla="*/ 284301 h 287157"/>
              <a:gd name="connsiteX12" fmla="*/ 59632 w 314902"/>
              <a:gd name="connsiteY12" fmla="*/ 278332 h 287157"/>
              <a:gd name="connsiteX13" fmla="*/ 94176 w 314902"/>
              <a:gd name="connsiteY13" fmla="*/ 188670 h 287157"/>
              <a:gd name="connsiteX14" fmla="*/ 85413 w 314902"/>
              <a:gd name="connsiteY14" fmla="*/ 162381 h 287157"/>
              <a:gd name="connsiteX15" fmla="*/ 4641 w 314902"/>
              <a:gd name="connsiteY15" fmla="*/ 116534 h 287157"/>
              <a:gd name="connsiteX16" fmla="*/ 8197 w 314902"/>
              <a:gd name="connsiteY16" fmla="*/ 106374 h 287157"/>
              <a:gd name="connsiteX17" fmla="*/ 106241 w 314902"/>
              <a:gd name="connsiteY17" fmla="*/ 112343 h 287157"/>
              <a:gd name="connsiteX18" fmla="*/ 129228 w 314902"/>
              <a:gd name="connsiteY18" fmla="*/ 96214 h 287157"/>
              <a:gd name="connsiteX19" fmla="*/ 151834 w 314902"/>
              <a:gd name="connsiteY19" fmla="*/ 6552 h 287157"/>
              <a:gd name="connsiteX20" fmla="*/ 162883 w 314902"/>
              <a:gd name="connsiteY20" fmla="*/ 6552 h 287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4902" h="287157">
                <a:moveTo>
                  <a:pt x="162883" y="6552"/>
                </a:moveTo>
                <a:lnTo>
                  <a:pt x="185489" y="96214"/>
                </a:lnTo>
                <a:cubicBezTo>
                  <a:pt x="188156" y="105104"/>
                  <a:pt x="198825" y="112343"/>
                  <a:pt x="208603" y="112343"/>
                </a:cubicBezTo>
                <a:lnTo>
                  <a:pt x="306520" y="106374"/>
                </a:lnTo>
                <a:cubicBezTo>
                  <a:pt x="316300" y="106374"/>
                  <a:pt x="317569" y="111073"/>
                  <a:pt x="310076" y="116534"/>
                </a:cubicBezTo>
                <a:lnTo>
                  <a:pt x="229431" y="162381"/>
                </a:lnTo>
                <a:cubicBezTo>
                  <a:pt x="221431" y="167969"/>
                  <a:pt x="217494" y="179780"/>
                  <a:pt x="220541" y="188670"/>
                </a:cubicBezTo>
                <a:lnTo>
                  <a:pt x="255085" y="278332"/>
                </a:lnTo>
                <a:cubicBezTo>
                  <a:pt x="258260" y="287222"/>
                  <a:pt x="254196" y="289762"/>
                  <a:pt x="246195" y="284301"/>
                </a:cubicBezTo>
                <a:lnTo>
                  <a:pt x="171774" y="221436"/>
                </a:lnTo>
                <a:cubicBezTo>
                  <a:pt x="163772" y="215848"/>
                  <a:pt x="150945" y="215848"/>
                  <a:pt x="142944" y="221436"/>
                </a:cubicBezTo>
                <a:lnTo>
                  <a:pt x="68522" y="284301"/>
                </a:lnTo>
                <a:cubicBezTo>
                  <a:pt x="60521" y="289762"/>
                  <a:pt x="56584" y="287222"/>
                  <a:pt x="59632" y="278332"/>
                </a:cubicBezTo>
                <a:lnTo>
                  <a:pt x="94176" y="188670"/>
                </a:lnTo>
                <a:cubicBezTo>
                  <a:pt x="97351" y="179780"/>
                  <a:pt x="93288" y="167969"/>
                  <a:pt x="85413" y="162381"/>
                </a:cubicBezTo>
                <a:lnTo>
                  <a:pt x="4641" y="116534"/>
                </a:lnTo>
                <a:cubicBezTo>
                  <a:pt x="-2850" y="111073"/>
                  <a:pt x="-1454" y="106374"/>
                  <a:pt x="8197" y="106374"/>
                </a:cubicBezTo>
                <a:lnTo>
                  <a:pt x="106241" y="112343"/>
                </a:lnTo>
                <a:cubicBezTo>
                  <a:pt x="115894" y="112343"/>
                  <a:pt x="126181" y="105104"/>
                  <a:pt x="129228" y="96214"/>
                </a:cubicBezTo>
                <a:lnTo>
                  <a:pt x="151834" y="6552"/>
                </a:lnTo>
                <a:cubicBezTo>
                  <a:pt x="155009" y="-2337"/>
                  <a:pt x="159835" y="-2337"/>
                  <a:pt x="162883" y="6552"/>
                </a:cubicBezTo>
                <a:close/>
              </a:path>
            </a:pathLst>
          </a:custGeom>
          <a:solidFill>
            <a:srgbClr val="e20000">
              <a:alpha val="100000"/>
            </a:srgbClr>
          </a:solidFill>
          <a:ln w="20">
            <a:solidFill>
              <a:srgbClr val="e2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0" name="Picture 260">
					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6382" y="2365582"/>
            <a:ext cx="182865" cy="166967"/>
          </a:xfrm>
          <a:prstGeom prst="rect">
            <a:avLst/>
          </a:prstGeom>
        </p:spPr>
      </p:pic>
      <p:pic>
        <p:nvPicPr>
          <p:cNvPr id="261" name="Picture 261">
					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4518" y="2365697"/>
            <a:ext cx="182878" cy="166909"/>
          </a:xfrm>
          <a:prstGeom prst="rect">
            <a:avLst/>
          </a:prstGeom>
        </p:spPr>
      </p:pic>
      <p:pic>
        <p:nvPicPr>
          <p:cNvPr id="262" name="Picture 262">
					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0118" y="2402172"/>
            <a:ext cx="103554" cy="94986"/>
          </a:xfrm>
          <a:prstGeom prst="rect">
            <a:avLst/>
          </a:prstGeom>
        </p:spPr>
      </p:pic>
      <p:pic>
        <p:nvPicPr>
          <p:cNvPr id="263" name="Picture 263">
					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32618" y="2402172"/>
            <a:ext cx="103554" cy="94986"/>
          </a:xfrm>
          <a:prstGeom prst="rect">
            <a:avLst/>
          </a:prstGeom>
        </p:spPr>
      </p:pic>
      <p:sp>
        <p:nvSpPr>
          <p:cNvPr id="263" name="Freeform 263"> 
				</p:cNvPr>
          <p:cNvSpPr/>
          <p:nvPr/>
        </p:nvSpPr>
        <p:spPr>
          <a:xfrm>
            <a:off x="5193601" y="2434907"/>
            <a:ext cx="3015995" cy="28575"/>
          </a:xfrm>
          <a:custGeom>
            <a:avLst/>
            <a:gdLst>
              <a:gd name="connsiteX0" fmla="*/ 14287 w 3015995"/>
              <a:gd name="connsiteY0" fmla="*/ 14287 h 28575"/>
              <a:gd name="connsiteX1" fmla="*/ 3001708 w 3015995"/>
              <a:gd name="connsiteY1" fmla="*/ 14287 h 2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15995" h="28575">
                <a:moveTo>
                  <a:pt x="14287" y="14287"/>
                </a:moveTo>
                <a:lnTo>
                  <a:pt x="3001708" y="14287"/>
                </a:lnTo>
              </a:path>
            </a:pathLst>
          </a:custGeom>
          <a:ln w="45">
            <a:solidFill>
              <a:srgbClr val="e71e17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4" name="Freeform 264"> 
				</p:cNvPr>
          <p:cNvSpPr/>
          <p:nvPr/>
        </p:nvSpPr>
        <p:spPr>
          <a:xfrm>
            <a:off x="788987" y="2434907"/>
            <a:ext cx="3057906" cy="28575"/>
          </a:xfrm>
          <a:custGeom>
            <a:avLst/>
            <a:gdLst>
              <a:gd name="connsiteX0" fmla="*/ 14287 w 3057906"/>
              <a:gd name="connsiteY0" fmla="*/ 14287 h 28575"/>
              <a:gd name="connsiteX1" fmla="*/ 3043618 w 3057906"/>
              <a:gd name="connsiteY1" fmla="*/ 14287 h 2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57906" h="28575">
                <a:moveTo>
                  <a:pt x="14287" y="14287"/>
                </a:moveTo>
                <a:lnTo>
                  <a:pt x="3043618" y="14287"/>
                </a:lnTo>
              </a:path>
            </a:pathLst>
          </a:custGeom>
          <a:ln w="45">
            <a:solidFill>
              <a:srgbClr val="e71e17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5" name="TextBox 265"/>
          <p:cNvSpPr txBox="1"/>
          <p:nvPr/>
        </p:nvSpPr>
        <p:spPr>
          <a:xfrm>
            <a:off x="756513" y="1032552"/>
            <a:ext cx="7638439" cy="11391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 indent="448056">
              <a:lnSpc>
                <a:spcPct val="115000"/>
              </a:lnSpc>
            </a:pP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在革命战争年代，</a:t>
            </a:r>
            <a:r>
              <a:rPr lang="zh-CN" altLang="en-US" sz="2000" dirty="0">
                <a:solidFill>
                  <a:srgbClr val="ff0000"/>
                </a:solidFill>
                <a:latin typeface="宋体"/>
                <a:ea typeface="宋体"/>
              </a:rPr>
              <a:t>整党整风运动</a:t>
            </a:r>
            <a:r>
              <a:rPr lang="zh-CN" altLang="en-US" sz="2000" spc="30" dirty="0">
                <a:solidFill>
                  <a:srgbClr val="000000"/>
                </a:solidFill>
                <a:latin typeface="宋体"/>
                <a:ea typeface="宋体"/>
              </a:rPr>
              <a:t>、</a:t>
            </a:r>
            <a:r>
              <a:rPr lang="zh-CN" altLang="en-US" sz="2000" dirty="0">
                <a:solidFill>
                  <a:srgbClr val="ff0000"/>
                </a:solidFill>
                <a:latin typeface="宋体"/>
                <a:ea typeface="宋体"/>
              </a:rPr>
              <a:t>反腐倡廉</a:t>
            </a:r>
            <a:r>
              <a:rPr lang="zh-CN" altLang="en-US" sz="2000" spc="10" dirty="0">
                <a:solidFill>
                  <a:srgbClr val="000000"/>
                </a:solidFill>
                <a:latin typeface="宋体"/>
                <a:ea typeface="宋体"/>
              </a:rPr>
              <a:t>和</a:t>
            </a:r>
            <a:r>
              <a:rPr lang="zh-CN" altLang="en-US" sz="2000" dirty="0">
                <a:solidFill>
                  <a:srgbClr val="ff0000"/>
                </a:solidFill>
                <a:latin typeface="宋体"/>
                <a:ea typeface="宋体"/>
              </a:rPr>
              <a:t>接受人民监督</a:t>
            </a:r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等举</a:t>
            </a:r>
            <a:r>
              <a:rPr lang="zh-CN" altLang="en-US" sz="2000" spc="-5" dirty="0">
                <a:solidFill>
                  <a:srgbClr val="000000"/>
                </a:solidFill>
                <a:latin typeface="宋体"/>
                <a:ea typeface="宋体"/>
              </a:rPr>
              <a:t>措，使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贪腐事件明显减少。这一现象印证了党员干部坚持理想信念不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动摇，真正做到了清正廉洁，这是党的</a:t>
            </a:r>
            <a:r>
              <a:rPr lang="zh-CN" altLang="en-US" sz="2000" spc="-5" dirty="0">
                <a:solidFill>
                  <a:srgbClr val="ff0000"/>
                </a:solidFill>
                <a:latin typeface="宋体"/>
                <a:ea typeface="宋体"/>
              </a:rPr>
              <a:t>先进性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和</a:t>
            </a:r>
            <a:r>
              <a:rPr lang="zh-CN" altLang="en-US" sz="2000" dirty="0">
                <a:solidFill>
                  <a:srgbClr val="ff0000"/>
                </a:solidFill>
                <a:latin typeface="宋体"/>
                <a:ea typeface="宋体"/>
              </a:rPr>
              <a:t>纯洁性</a:t>
            </a:r>
            <a:r>
              <a:rPr lang="zh-CN" altLang="en-US" sz="2000" spc="-5" dirty="0">
                <a:solidFill>
                  <a:srgbClr val="000000"/>
                </a:solidFill>
                <a:latin typeface="宋体"/>
                <a:ea typeface="宋体"/>
              </a:rPr>
              <a:t>的</a:t>
            </a:r>
            <a:r>
              <a:rPr lang="zh-CN" altLang="en-US" sz="2000" dirty="0">
                <a:solidFill>
                  <a:srgbClr val="ff0000"/>
                </a:solidFill>
                <a:latin typeface="宋体"/>
                <a:ea typeface="宋体"/>
              </a:rPr>
              <a:t>有力体现</a:t>
            </a:r>
            <a:r>
              <a:rPr lang="zh-CN" altLang="en-US" sz="2000" spc="-5" dirty="0">
                <a:solidFill>
                  <a:srgbClr val="000000"/>
                </a:solidFill>
                <a:latin typeface="宋体"/>
                <a:ea typeface="宋体"/>
              </a:rPr>
              <a:t>。</a:t>
            </a:r>
          </a:p>
        </p:txBody>
      </p:sp>
      <p:sp>
        <p:nvSpPr>
          <p:cNvPr id="266" name="TextBox 266"/>
          <p:cNvSpPr txBox="1"/>
          <p:nvPr/>
        </p:nvSpPr>
        <p:spPr>
          <a:xfrm>
            <a:off x="603504" y="5762067"/>
            <a:ext cx="8184054" cy="3008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1250"/>
              </a:lnSpc>
              <a:tabLst>
                <a:tab pos="4165981" algn="l"/>
              </a:tabLst>
            </a:pPr>
            <a:r>
              <a:rPr lang="zh-CN" altLang="en-US" sz="1800" dirty="0">
                <a:solidFill>
                  <a:srgbClr val="c00000"/>
                </a:solidFill>
                <a:latin typeface="宋体"/>
                <a:ea typeface="宋体"/>
              </a:rPr>
              <a:t>《坚决打击各式各样的贪污分子》	</a:t>
            </a:r>
            <a:r>
              <a:rPr lang="zh-CN" altLang="en-US" sz="1800" dirty="0">
                <a:solidFill>
                  <a:srgbClr val="c00000"/>
                </a:solidFill>
                <a:latin typeface="宋体"/>
                <a:ea typeface="宋体"/>
              </a:rPr>
              <a:t>中华苏维埃共和国工农检察委员会旧址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Picture 268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0350" cy="6864350"/>
          </a:xfrm>
          <a:prstGeom prst="rect">
            <a:avLst/>
          </a:prstGeom>
        </p:spPr>
      </p:pic>
      <p:pic>
        <p:nvPicPr>
          <p:cNvPr id="269" name="Picture 269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644650"/>
            <a:ext cx="8216900" cy="1104900"/>
          </a:xfrm>
          <a:prstGeom prst="rect">
            <a:avLst/>
          </a:prstGeom>
        </p:spPr>
      </p:pic>
      <p:pic>
        <p:nvPicPr>
          <p:cNvPr id="270" name="Picture 270">
					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950" y="4273550"/>
            <a:ext cx="1447800" cy="1447800"/>
          </a:xfrm>
          <a:prstGeom prst="rect">
            <a:avLst/>
          </a:prstGeom>
        </p:spPr>
      </p:pic>
      <p:sp>
        <p:nvSpPr>
          <p:cNvPr id="270" name="Freeform 270"> 
				</p:cNvPr>
          <p:cNvSpPr/>
          <p:nvPr/>
        </p:nvSpPr>
        <p:spPr>
          <a:xfrm>
            <a:off x="1151978" y="4302125"/>
            <a:ext cx="1330998" cy="1331049"/>
          </a:xfrm>
          <a:custGeom>
            <a:avLst/>
            <a:gdLst>
              <a:gd name="connsiteX0" fmla="*/ 0 w 1330998"/>
              <a:gd name="connsiteY0" fmla="*/ 665479 h 1331049"/>
              <a:gd name="connsiteX1" fmla="*/ 665518 w 1330998"/>
              <a:gd name="connsiteY1" fmla="*/ 0 h 1331049"/>
              <a:gd name="connsiteX2" fmla="*/ 1330998 w 1330998"/>
              <a:gd name="connsiteY2" fmla="*/ 665479 h 1331049"/>
              <a:gd name="connsiteX3" fmla="*/ 665518 w 1330998"/>
              <a:gd name="connsiteY3" fmla="*/ 1331049 h 1331049"/>
              <a:gd name="connsiteX4" fmla="*/ 0 w 1330998"/>
              <a:gd name="connsiteY4" fmla="*/ 665479 h 1331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0998" h="1331049">
                <a:moveTo>
                  <a:pt x="0" y="665479"/>
                </a:moveTo>
                <a:cubicBezTo>
                  <a:pt x="0" y="297942"/>
                  <a:pt x="297980" y="0"/>
                  <a:pt x="665518" y="0"/>
                </a:cubicBezTo>
                <a:cubicBezTo>
                  <a:pt x="1033056" y="0"/>
                  <a:pt x="1330998" y="297942"/>
                  <a:pt x="1330998" y="665479"/>
                </a:cubicBezTo>
                <a:cubicBezTo>
                  <a:pt x="1330998" y="1033017"/>
                  <a:pt x="1033056" y="1331049"/>
                  <a:pt x="665518" y="1331049"/>
                </a:cubicBezTo>
                <a:cubicBezTo>
                  <a:pt x="297980" y="1331049"/>
                  <a:pt x="0" y="1033017"/>
                  <a:pt x="0" y="665479"/>
                </a:cubicBezTo>
                <a:close/>
              </a:path>
            </a:pathLst>
          </a:custGeom>
          <a:solidFill>
            <a:srgbClr val="e7242c">
              <a:alpha val="100000"/>
            </a:srgbClr>
          </a:solidFill>
          <a:ln w="20">
            <a:solidFill>
              <a:srgbClr val="e7242c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1" name="Freeform 271"> 
				</p:cNvPr>
          <p:cNvSpPr/>
          <p:nvPr/>
        </p:nvSpPr>
        <p:spPr>
          <a:xfrm>
            <a:off x="1176248" y="4332224"/>
            <a:ext cx="1278280" cy="1278267"/>
          </a:xfrm>
          <a:custGeom>
            <a:avLst/>
            <a:gdLst>
              <a:gd name="connsiteX0" fmla="*/ 12700 w 1278280"/>
              <a:gd name="connsiteY0" fmla="*/ 639191 h 1278267"/>
              <a:gd name="connsiteX1" fmla="*/ 639089 w 1278280"/>
              <a:gd name="connsiteY1" fmla="*/ 12700 h 1278267"/>
              <a:gd name="connsiteX2" fmla="*/ 1265580 w 1278280"/>
              <a:gd name="connsiteY2" fmla="*/ 639191 h 1278267"/>
              <a:gd name="connsiteX3" fmla="*/ 639089 w 1278280"/>
              <a:gd name="connsiteY3" fmla="*/ 1265567 h 1278267"/>
              <a:gd name="connsiteX4" fmla="*/ 12700 w 1278280"/>
              <a:gd name="connsiteY4" fmla="*/ 639191 h 1278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8280" h="1278267">
                <a:moveTo>
                  <a:pt x="12700" y="639191"/>
                </a:moveTo>
                <a:cubicBezTo>
                  <a:pt x="12700" y="293243"/>
                  <a:pt x="293141" y="12700"/>
                  <a:pt x="639089" y="12700"/>
                </a:cubicBezTo>
                <a:cubicBezTo>
                  <a:pt x="985037" y="12700"/>
                  <a:pt x="1265580" y="293243"/>
                  <a:pt x="1265580" y="639191"/>
                </a:cubicBezTo>
                <a:cubicBezTo>
                  <a:pt x="1265580" y="985139"/>
                  <a:pt x="985037" y="1265567"/>
                  <a:pt x="639089" y="1265567"/>
                </a:cubicBezTo>
                <a:cubicBezTo>
                  <a:pt x="293141" y="1265567"/>
                  <a:pt x="12700" y="985139"/>
                  <a:pt x="12700" y="639191"/>
                </a:cubicBezTo>
                <a:close/>
              </a:path>
            </a:pathLst>
          </a:custGeom>
          <a:ln w="40">
            <a:solidFill>
              <a:srgbClr val="ffffff">
                <a:alpha val="100000"/>
              </a:srgbClr>
            </a:solidFill>
            <a:prstDash val="lg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3" name="Picture 273">
					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700" y="2984500"/>
            <a:ext cx="8178800" cy="1104900"/>
          </a:xfrm>
          <a:prstGeom prst="rect">
            <a:avLst/>
          </a:prstGeom>
        </p:spPr>
      </p:pic>
      <p:sp>
        <p:nvSpPr>
          <p:cNvPr id="273" name="TextBox 273"/>
          <p:cNvSpPr txBox="1"/>
          <p:nvPr/>
        </p:nvSpPr>
        <p:spPr>
          <a:xfrm>
            <a:off x="750417" y="1031436"/>
            <a:ext cx="7830826" cy="2787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zh-CN" altLang="en-US" sz="2400" spc="260" b="1" dirty="0">
                <a:solidFill>
                  <a:srgbClr val="c00000"/>
                </a:solidFill>
                <a:latin typeface="宋体"/>
                <a:ea typeface="宋体"/>
              </a:rPr>
              <a:t>（三）</a:t>
            </a:r>
            <a:r>
              <a:rPr lang="zh-CN" altLang="en-US" sz="2400" spc="270" b="1" dirty="0">
                <a:solidFill>
                  <a:srgbClr val="c00000"/>
                </a:solidFill>
                <a:latin typeface="宋体"/>
                <a:ea typeface="宋体"/>
              </a:rPr>
              <a:t>坚持</a:t>
            </a:r>
            <a:r>
              <a:rPr lang="zh-CN" altLang="en-US" sz="2400" spc="265" b="1" dirty="0">
                <a:solidFill>
                  <a:srgbClr val="c00000"/>
                </a:solidFill>
                <a:latin typeface="宋体"/>
                <a:ea typeface="宋体"/>
              </a:rPr>
              <a:t>立党为公不动摇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740"/>
              </a:lnSpc>
            </a:pPr>
            <a:endParaRPr lang="en-US" dirty="0" smtClean="0"/>
          </a:p>
          <a:p>
            <a:pPr hangingPunct="0" marL="178003" indent="523062">
              <a:lnSpc>
                <a:spcPct val="115833"/>
              </a:lnSpc>
            </a:pPr>
            <a:r>
              <a:rPr lang="zh-CN" altLang="en-US" sz="2000" dirty="0">
                <a:solidFill>
                  <a:srgbClr val="ffffff"/>
                </a:solidFill>
                <a:latin typeface="宋体"/>
                <a:ea typeface="宋体"/>
              </a:rPr>
              <a:t>通过不同时期的主题教育活动，加强理想、</a:t>
            </a:r>
            <a:r>
              <a:rPr lang="zh-CN" altLang="en-US" sz="2000" spc="-5" dirty="0">
                <a:solidFill>
                  <a:srgbClr val="ffffff"/>
                </a:solidFill>
                <a:latin typeface="宋体"/>
                <a:ea typeface="宋体"/>
              </a:rPr>
              <a:t>信念教</a:t>
            </a:r>
            <a:r>
              <a:rPr lang="zh-CN" altLang="en-US" sz="2000" dirty="0">
                <a:solidFill>
                  <a:srgbClr val="ffffff"/>
                </a:solidFill>
                <a:latin typeface="宋体"/>
                <a:ea typeface="宋体"/>
              </a:rPr>
              <a:t>育，清除不合</a:t>
            </a:r>
            <a:r>
              <a:rPr lang="zh-CN" altLang="en-US" sz="2000" spc="5" dirty="0">
                <a:solidFill>
                  <a:srgbClr val="ffffff"/>
                </a:solidFill>
                <a:latin typeface="宋体"/>
                <a:ea typeface="宋体"/>
              </a:rPr>
              <a:t>格党员，查处</a:t>
            </a:r>
            <a:r>
              <a:rPr lang="zh-CN" altLang="en-US" sz="2000" dirty="0">
                <a:solidFill>
                  <a:srgbClr val="ffffff"/>
                </a:solidFill>
                <a:latin typeface="宋体"/>
                <a:ea typeface="宋体"/>
              </a:rPr>
              <a:t>违法违纪干部案件，以保持党的先进性和纯洁性。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30"/>
              </a:lnSpc>
            </a:pPr>
            <a:endParaRPr lang="en-US" dirty="0" smtClean="0"/>
          </a:p>
          <a:p>
            <a:pPr hangingPunct="0" marL="178003" indent="523062">
              <a:lnSpc>
                <a:spcPct val="96666"/>
              </a:lnSpc>
            </a:pPr>
            <a:r>
              <a:rPr lang="zh-CN" altLang="en-US" sz="2000" spc="-5" dirty="0">
                <a:solidFill>
                  <a:srgbClr val="ffffff"/>
                </a:solidFill>
                <a:latin typeface="宋体"/>
                <a:ea typeface="宋体"/>
              </a:rPr>
              <a:t>不忘初</a:t>
            </a:r>
            <a:r>
              <a:rPr lang="zh-CN" altLang="en-US" sz="2000" dirty="0">
                <a:solidFill>
                  <a:srgbClr val="ffffff"/>
                </a:solidFill>
                <a:latin typeface="宋体"/>
                <a:ea typeface="宋体"/>
              </a:rPr>
              <a:t>心是当下政治生活的一个重要主题，也是中国共产党永恒</a:t>
            </a:r>
            <a:r>
              <a:rPr lang="zh-CN" altLang="en-US" sz="2000" spc="5" dirty="0">
                <a:solidFill>
                  <a:srgbClr val="ffffff"/>
                </a:solidFill>
                <a:latin typeface="宋体"/>
                <a:ea typeface="宋体"/>
              </a:rPr>
              <a:t>的主</a:t>
            </a:r>
            <a:r>
              <a:rPr lang="zh-CN" altLang="en-US" sz="2000" dirty="0">
                <a:solidFill>
                  <a:srgbClr val="ffffff"/>
                </a:solidFill>
                <a:latin typeface="宋体"/>
                <a:ea typeface="宋体"/>
              </a:rPr>
              <a:t>题。</a:t>
            </a:r>
          </a:p>
        </p:txBody>
      </p:sp>
      <p:sp>
        <p:nvSpPr>
          <p:cNvPr id="274" name="TextBox 274"/>
          <p:cNvSpPr txBox="1"/>
          <p:nvPr/>
        </p:nvSpPr>
        <p:spPr>
          <a:xfrm>
            <a:off x="1459738" y="4519616"/>
            <a:ext cx="722883" cy="8879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99583"/>
              </a:lnSpc>
            </a:pPr>
            <a:r>
              <a:rPr lang="zh-CN" altLang="en-US" sz="2800" spc="-10" dirty="0">
                <a:solidFill>
                  <a:srgbClr val="ffffff"/>
                </a:solidFill>
                <a:latin typeface="宋体"/>
                <a:ea typeface="宋体"/>
              </a:rPr>
              <a:t>不忘</a:t>
            </a:r>
          </a:p>
          <a:p>
            <a:pPr marL="0">
              <a:lnSpc>
                <a:spcPct val="92500"/>
              </a:lnSpc>
            </a:pPr>
            <a:r>
              <a:rPr lang="zh-CN" altLang="en-US" sz="2800" spc="-10" dirty="0">
                <a:solidFill>
                  <a:srgbClr val="ffffff"/>
                </a:solidFill>
                <a:latin typeface="宋体"/>
                <a:ea typeface="宋体"/>
              </a:rPr>
              <a:t>初心</a:t>
            </a:r>
          </a:p>
        </p:txBody>
      </p:sp>
      <p:sp>
        <p:nvSpPr>
          <p:cNvPr id="275" name="TextBox 275"/>
          <p:cNvSpPr txBox="1"/>
          <p:nvPr/>
        </p:nvSpPr>
        <p:spPr>
          <a:xfrm>
            <a:off x="2793238" y="4444528"/>
            <a:ext cx="4589263" cy="11509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118750"/>
              </a:lnSpc>
            </a:pPr>
            <a:r>
              <a:rPr lang="zh-CN" altLang="en-US" sz="2000" spc="-5" dirty="0">
                <a:solidFill>
                  <a:srgbClr val="c00000"/>
                </a:solidFill>
                <a:latin typeface="宋体"/>
                <a:ea typeface="宋体"/>
              </a:rPr>
              <a:t>不忘初</a:t>
            </a:r>
            <a:r>
              <a:rPr lang="zh-CN" altLang="en-US" sz="2000" dirty="0">
                <a:solidFill>
                  <a:srgbClr val="c00000"/>
                </a:solidFill>
                <a:latin typeface="宋体"/>
                <a:ea typeface="宋体"/>
              </a:rPr>
              <a:t>心就是毫不动摇地坚持理想信念；</a:t>
            </a:r>
            <a:r>
              <a:rPr lang="zh-CN" altLang="en-US" sz="2000" spc="5" dirty="0">
                <a:solidFill>
                  <a:srgbClr val="c00000"/>
                </a:solidFill>
                <a:latin typeface="宋体"/>
                <a:ea typeface="宋体"/>
              </a:rPr>
              <a:t>不忘初心就是牢</a:t>
            </a:r>
            <a:r>
              <a:rPr lang="zh-CN" altLang="en-US" sz="2000" dirty="0">
                <a:solidFill>
                  <a:srgbClr val="c00000"/>
                </a:solidFill>
                <a:latin typeface="宋体"/>
                <a:ea typeface="宋体"/>
              </a:rPr>
              <a:t>记使命，勇往直前；</a:t>
            </a:r>
          </a:p>
          <a:p>
            <a:pPr marL="0">
              <a:lnSpc>
                <a:spcPct val="101666"/>
              </a:lnSpc>
              <a:spcBef>
                <a:spcPts val="240"/>
              </a:spcBef>
            </a:pPr>
            <a:r>
              <a:rPr lang="zh-CN" altLang="en-US" sz="2000" spc="5" dirty="0">
                <a:solidFill>
                  <a:srgbClr val="c00000"/>
                </a:solidFill>
                <a:latin typeface="宋体"/>
                <a:ea typeface="宋体"/>
              </a:rPr>
              <a:t>不忘初心就是要</a:t>
            </a:r>
            <a:r>
              <a:rPr lang="zh-CN" altLang="en-US" sz="2000" dirty="0">
                <a:solidFill>
                  <a:srgbClr val="c00000"/>
                </a:solidFill>
                <a:latin typeface="宋体"/>
                <a:ea typeface="宋体"/>
              </a:rPr>
              <a:t>全心全意为人民服务。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Picture 277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0350" cy="6864350"/>
          </a:xfrm>
          <a:prstGeom prst="rect">
            <a:avLst/>
          </a:prstGeom>
        </p:spPr>
      </p:pic>
      <p:pic>
        <p:nvPicPr>
          <p:cNvPr id="278" name="Picture 278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0100" y="1778000"/>
            <a:ext cx="4413250" cy="2495550"/>
          </a:xfrm>
          <a:prstGeom prst="rect">
            <a:avLst/>
          </a:prstGeom>
        </p:spPr>
      </p:pic>
      <p:sp>
        <p:nvSpPr>
          <p:cNvPr id="278" name="Freeform 278"> 
				</p:cNvPr>
          <p:cNvSpPr/>
          <p:nvPr/>
        </p:nvSpPr>
        <p:spPr>
          <a:xfrm>
            <a:off x="64770" y="1769109"/>
            <a:ext cx="4557395" cy="2501900"/>
          </a:xfrm>
          <a:custGeom>
            <a:avLst/>
            <a:gdLst>
              <a:gd name="connsiteX0" fmla="*/ 9525 w 4557395"/>
              <a:gd name="connsiteY0" fmla="*/ 2492375 h 2501900"/>
              <a:gd name="connsiteX1" fmla="*/ 4547870 w 4557395"/>
              <a:gd name="connsiteY1" fmla="*/ 2492375 h 2501900"/>
              <a:gd name="connsiteX2" fmla="*/ 4547870 w 4557395"/>
              <a:gd name="connsiteY2" fmla="*/ 9525 h 2501900"/>
              <a:gd name="connsiteX3" fmla="*/ 9525 w 4557395"/>
              <a:gd name="connsiteY3" fmla="*/ 9525 h 2501900"/>
              <a:gd name="connsiteX4" fmla="*/ 9525 w 4557395"/>
              <a:gd name="connsiteY4" fmla="*/ 2492375 h 25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57395" h="2501900">
                <a:moveTo>
                  <a:pt x="9525" y="2492375"/>
                </a:moveTo>
                <a:lnTo>
                  <a:pt x="4547870" y="2492375"/>
                </a:lnTo>
                <a:lnTo>
                  <a:pt x="4547870" y="9525"/>
                </a:lnTo>
                <a:lnTo>
                  <a:pt x="9525" y="9525"/>
                </a:lnTo>
                <a:lnTo>
                  <a:pt x="9525" y="2492375"/>
                </a:lnTo>
                <a:close/>
              </a:path>
            </a:pathLst>
          </a:custGeom>
          <a:ln w="30">
            <a:solidFill>
              <a:srgbClr val="c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0" name="Picture 280">
					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016500"/>
            <a:ext cx="9150350" cy="996950"/>
          </a:xfrm>
          <a:prstGeom prst="rect">
            <a:avLst/>
          </a:prstGeom>
        </p:spPr>
      </p:pic>
      <p:sp>
        <p:nvSpPr>
          <p:cNvPr id="280" name="TextBox 280"/>
          <p:cNvSpPr txBox="1"/>
          <p:nvPr/>
        </p:nvSpPr>
        <p:spPr>
          <a:xfrm>
            <a:off x="363321" y="2077468"/>
            <a:ext cx="4229049" cy="19055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 indent="461772">
              <a:lnSpc>
                <a:spcPct val="115416"/>
              </a:lnSpc>
            </a:pPr>
            <a:r>
              <a:rPr lang="zh-CN" altLang="en-US" sz="2000" spc="195" dirty="0">
                <a:solidFill>
                  <a:srgbClr val="000000"/>
                </a:solidFill>
                <a:latin typeface="宋体"/>
                <a:ea typeface="宋体"/>
              </a:rPr>
              <a:t>习近平：</a:t>
            </a:r>
            <a:r>
              <a:rPr lang="en-US" altLang="zh-CN" sz="2000" spc="85" dirty="0">
                <a:solidFill>
                  <a:srgbClr val="000000"/>
                </a:solidFill>
                <a:latin typeface="Times New Roman"/>
                <a:ea typeface="Times New Roman"/>
              </a:rPr>
              <a:t>“</a:t>
            </a:r>
            <a:r>
              <a:rPr lang="zh-CN" altLang="en-US" sz="2000" spc="200" dirty="0">
                <a:solidFill>
                  <a:srgbClr val="000000"/>
                </a:solidFill>
                <a:latin typeface="宋体"/>
                <a:ea typeface="宋体"/>
              </a:rPr>
              <a:t>事业</a:t>
            </a:r>
            <a:r>
              <a:rPr lang="zh-CN" altLang="en-US" sz="2000" spc="195" dirty="0">
                <a:solidFill>
                  <a:srgbClr val="000000"/>
                </a:solidFill>
                <a:latin typeface="宋体"/>
                <a:ea typeface="宋体"/>
              </a:rPr>
              <a:t>发展永无止境，</a:t>
            </a:r>
            <a:r>
              <a:rPr lang="zh-CN" altLang="en-US" sz="2000" spc="85" dirty="0">
                <a:solidFill>
                  <a:srgbClr val="000000"/>
                </a:solidFill>
                <a:latin typeface="宋体"/>
                <a:ea typeface="宋体"/>
              </a:rPr>
              <a:t>共产党人的初心</a:t>
            </a:r>
            <a:r>
              <a:rPr lang="zh-CN" altLang="en-US" sz="2000" spc="75" dirty="0">
                <a:solidFill>
                  <a:srgbClr val="000000"/>
                </a:solidFill>
                <a:latin typeface="宋体"/>
                <a:ea typeface="宋体"/>
              </a:rPr>
              <a:t>永远不能改变。唯</a:t>
            </a:r>
            <a:br/>
            <a:r>
              <a:rPr lang="zh-CN" altLang="en-US" sz="2000" spc="75" dirty="0">
                <a:solidFill>
                  <a:srgbClr val="000000"/>
                </a:solidFill>
                <a:latin typeface="宋体"/>
                <a:ea typeface="宋体"/>
              </a:rPr>
              <a:t>有不忘初心，方可告慰历史、</a:t>
            </a:r>
            <a:r>
              <a:rPr lang="zh-CN" altLang="en-US" sz="2000" spc="104" dirty="0">
                <a:solidFill>
                  <a:srgbClr val="000000"/>
                </a:solidFill>
                <a:latin typeface="宋体"/>
                <a:ea typeface="宋体"/>
              </a:rPr>
              <a:t>告慰</a:t>
            </a:r>
            <a:br/>
            <a:r>
              <a:rPr lang="zh-CN" altLang="en-US" sz="2000" spc="75" dirty="0">
                <a:solidFill>
                  <a:srgbClr val="000000"/>
                </a:solidFill>
                <a:latin typeface="宋体"/>
                <a:ea typeface="宋体"/>
              </a:rPr>
              <a:t>先辈，方可赢得民心、</a:t>
            </a:r>
            <a:r>
              <a:rPr lang="zh-CN" altLang="en-US" sz="2000" spc="95" dirty="0">
                <a:solidFill>
                  <a:srgbClr val="000000"/>
                </a:solidFill>
                <a:latin typeface="宋体"/>
                <a:ea typeface="宋体"/>
              </a:rPr>
              <a:t>赢得</a:t>
            </a:r>
            <a:r>
              <a:rPr lang="zh-CN" altLang="en-US" sz="2000" spc="85" dirty="0">
                <a:solidFill>
                  <a:srgbClr val="000000"/>
                </a:solidFill>
                <a:latin typeface="宋体"/>
                <a:ea typeface="宋体"/>
              </a:rPr>
              <a:t>时代，</a:t>
            </a:r>
            <a:br/>
            <a:r>
              <a:rPr lang="zh-CN" altLang="en-US" sz="2000" spc="90" dirty="0">
                <a:solidFill>
                  <a:srgbClr val="000000"/>
                </a:solidFill>
                <a:latin typeface="宋体"/>
                <a:ea typeface="宋体"/>
              </a:rPr>
              <a:t>方可善作善成、</a:t>
            </a:r>
            <a:r>
              <a:rPr lang="zh-CN" altLang="en-US" sz="2000" spc="95" dirty="0">
                <a:solidFill>
                  <a:srgbClr val="000000"/>
                </a:solidFill>
                <a:latin typeface="宋体"/>
                <a:ea typeface="宋体"/>
              </a:rPr>
              <a:t>一往无前。</a:t>
            </a:r>
            <a:r>
              <a:rPr lang="en-US" altLang="zh-CN" sz="2000" spc="40" dirty="0">
                <a:solidFill>
                  <a:srgbClr val="000000"/>
                </a:solidFill>
                <a:latin typeface="Times New Roman"/>
                <a:ea typeface="Times New Roman"/>
              </a:rPr>
              <a:t>”</a:t>
            </a:r>
          </a:p>
        </p:txBody>
      </p:sp>
      <p:sp>
        <p:nvSpPr>
          <p:cNvPr id="281" name="TextBox 281"/>
          <p:cNvSpPr txBox="1"/>
          <p:nvPr/>
        </p:nvSpPr>
        <p:spPr>
          <a:xfrm>
            <a:off x="4894453" y="4397104"/>
            <a:ext cx="3827957" cy="5745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6666"/>
              </a:lnSpc>
            </a:pPr>
            <a:r>
              <a:rPr lang="zh-CN" altLang="en-US" sz="1800" spc="65" dirty="0">
                <a:solidFill>
                  <a:srgbClr val="c00000"/>
                </a:solidFill>
                <a:latin typeface="宋体"/>
                <a:ea typeface="宋体"/>
              </a:rPr>
              <a:t>2017年10月31</a:t>
            </a:r>
            <a:r>
              <a:rPr lang="zh-CN" altLang="en-US" sz="1800" spc="55" dirty="0">
                <a:solidFill>
                  <a:srgbClr val="c00000"/>
                </a:solidFill>
                <a:latin typeface="宋体"/>
                <a:ea typeface="宋体"/>
              </a:rPr>
              <a:t>日，习近平总书记带领</a:t>
            </a:r>
            <a:r>
              <a:rPr lang="zh-CN" altLang="en-US" sz="1800" spc="-5" dirty="0">
                <a:solidFill>
                  <a:srgbClr val="c00000"/>
                </a:solidFill>
                <a:latin typeface="宋体"/>
                <a:ea typeface="宋体"/>
              </a:rPr>
              <a:t>中央</a:t>
            </a:r>
            <a:r>
              <a:rPr lang="zh-CN" altLang="en-US" sz="1800" dirty="0">
                <a:solidFill>
                  <a:srgbClr val="c00000"/>
                </a:solidFill>
                <a:latin typeface="宋体"/>
                <a:ea typeface="宋体"/>
              </a:rPr>
              <a:t>政治局常委重温入党誓词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Picture 283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0350" cy="6864350"/>
          </a:xfrm>
          <a:prstGeom prst="rect">
            <a:avLst/>
          </a:prstGeom>
        </p:spPr>
      </p:pic>
      <p:sp>
        <p:nvSpPr>
          <p:cNvPr id="283" name="Freeform 283"> 
				</p:cNvPr>
          <p:cNvSpPr/>
          <p:nvPr/>
        </p:nvSpPr>
        <p:spPr>
          <a:xfrm>
            <a:off x="1312545" y="868679"/>
            <a:ext cx="6519545" cy="1273810"/>
          </a:xfrm>
          <a:custGeom>
            <a:avLst/>
            <a:gdLst>
              <a:gd name="connsiteX0" fmla="*/ 9525 w 6519545"/>
              <a:gd name="connsiteY0" fmla="*/ 218694 h 1273810"/>
              <a:gd name="connsiteX1" fmla="*/ 218694 w 6519545"/>
              <a:gd name="connsiteY1" fmla="*/ 9525 h 1273810"/>
              <a:gd name="connsiteX2" fmla="*/ 6300850 w 6519545"/>
              <a:gd name="connsiteY2" fmla="*/ 9525 h 1273810"/>
              <a:gd name="connsiteX3" fmla="*/ 6510020 w 6519545"/>
              <a:gd name="connsiteY3" fmla="*/ 218694 h 1273810"/>
              <a:gd name="connsiteX4" fmla="*/ 6510020 w 6519545"/>
              <a:gd name="connsiteY4" fmla="*/ 1055116 h 1273810"/>
              <a:gd name="connsiteX5" fmla="*/ 6300850 w 6519545"/>
              <a:gd name="connsiteY5" fmla="*/ 1264285 h 1273810"/>
              <a:gd name="connsiteX6" fmla="*/ 218694 w 6519545"/>
              <a:gd name="connsiteY6" fmla="*/ 1264285 h 1273810"/>
              <a:gd name="connsiteX7" fmla="*/ 9525 w 6519545"/>
              <a:gd name="connsiteY7" fmla="*/ 1055116 h 1273810"/>
              <a:gd name="connsiteX8" fmla="*/ 9525 w 6519545"/>
              <a:gd name="connsiteY8" fmla="*/ 218694 h 1273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19545" h="1273810">
                <a:moveTo>
                  <a:pt x="9525" y="218694"/>
                </a:moveTo>
                <a:cubicBezTo>
                  <a:pt x="9525" y="103251"/>
                  <a:pt x="103124" y="9525"/>
                  <a:pt x="218694" y="9525"/>
                </a:cubicBezTo>
                <a:lnTo>
                  <a:pt x="6300850" y="9525"/>
                </a:lnTo>
                <a:cubicBezTo>
                  <a:pt x="6416421" y="9525"/>
                  <a:pt x="6510020" y="103251"/>
                  <a:pt x="6510020" y="218694"/>
                </a:cubicBezTo>
                <a:lnTo>
                  <a:pt x="6510020" y="1055116"/>
                </a:lnTo>
                <a:cubicBezTo>
                  <a:pt x="6510020" y="1170685"/>
                  <a:pt x="6416421" y="1264285"/>
                  <a:pt x="6300850" y="1264285"/>
                </a:cubicBezTo>
                <a:lnTo>
                  <a:pt x="218694" y="1264285"/>
                </a:lnTo>
                <a:cubicBezTo>
                  <a:pt x="103124" y="1264285"/>
                  <a:pt x="9525" y="1170685"/>
                  <a:pt x="9525" y="1055116"/>
                </a:cubicBezTo>
                <a:lnTo>
                  <a:pt x="9525" y="218694"/>
                </a:lnTo>
                <a:close/>
              </a:path>
            </a:pathLst>
          </a:custGeom>
          <a:ln w="30">
            <a:solidFill>
              <a:srgbClr val="c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5" name="Picture 285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2891" y="773429"/>
            <a:ext cx="4538852" cy="131698"/>
          </a:xfrm>
          <a:prstGeom prst="rect">
            <a:avLst/>
          </a:prstGeom>
        </p:spPr>
      </p:pic>
      <p:pic>
        <p:nvPicPr>
          <p:cNvPr id="286" name="Picture 286">
					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9670" y="773429"/>
            <a:ext cx="4265295" cy="317373"/>
          </a:xfrm>
          <a:prstGeom prst="rect">
            <a:avLst/>
          </a:prstGeom>
        </p:spPr>
      </p:pic>
      <p:pic>
        <p:nvPicPr>
          <p:cNvPr id="287" name="Picture 287">
					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5750" y="2311400"/>
            <a:ext cx="2381250" cy="1847850"/>
          </a:xfrm>
          <a:prstGeom prst="rect">
            <a:avLst/>
          </a:prstGeom>
        </p:spPr>
      </p:pic>
      <p:pic>
        <p:nvPicPr>
          <p:cNvPr id="288" name="Picture 288">
					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00" y="2247900"/>
            <a:ext cx="2146300" cy="1797050"/>
          </a:xfrm>
          <a:prstGeom prst="rect">
            <a:avLst/>
          </a:prstGeom>
        </p:spPr>
      </p:pic>
      <p:pic>
        <p:nvPicPr>
          <p:cNvPr id="289" name="Picture 289">
					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7750" y="4254500"/>
            <a:ext cx="3009900" cy="1917700"/>
          </a:xfrm>
          <a:prstGeom prst="rect">
            <a:avLst/>
          </a:prstGeom>
        </p:spPr>
      </p:pic>
      <p:sp>
        <p:nvSpPr>
          <p:cNvPr id="289" name="TextBox 289"/>
          <p:cNvSpPr txBox="1"/>
          <p:nvPr/>
        </p:nvSpPr>
        <p:spPr>
          <a:xfrm>
            <a:off x="703173" y="1151197"/>
            <a:ext cx="6776872" cy="47231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972972">
              <a:lnSpc>
                <a:spcPct val="99583"/>
              </a:lnSpc>
            </a:pPr>
            <a:r>
              <a:rPr lang="zh-CN" altLang="en-US" sz="2400" spc="-15" b="1" dirty="0">
                <a:solidFill>
                  <a:srgbClr val="c00000"/>
                </a:solidFill>
                <a:latin typeface="宋体"/>
                <a:ea typeface="宋体"/>
              </a:rPr>
              <a:t>在</a:t>
            </a:r>
            <a:r>
              <a:rPr lang="zh-CN" altLang="en-US" sz="2400" spc="-10" b="1" dirty="0">
                <a:solidFill>
                  <a:srgbClr val="c00000"/>
                </a:solidFill>
                <a:latin typeface="宋体"/>
                <a:ea typeface="宋体"/>
              </a:rPr>
              <a:t>“严管”中彰显“厚爱”，全面从严治党</a:t>
            </a:r>
          </a:p>
          <a:p>
            <a:pPr marL="0" indent="3106826">
              <a:lnSpc>
                <a:spcPct val="101250"/>
              </a:lnSpc>
            </a:pPr>
            <a:r>
              <a:rPr lang="zh-CN" altLang="en-US" sz="2400" spc="-15" b="1" dirty="0">
                <a:solidFill>
                  <a:srgbClr val="c00000"/>
                </a:solidFill>
                <a:latin typeface="宋体"/>
                <a:ea typeface="宋体"/>
              </a:rPr>
              <a:t>永远</a:t>
            </a:r>
            <a:r>
              <a:rPr lang="zh-CN" altLang="en-US" sz="2400" spc="-10" b="1" dirty="0">
                <a:solidFill>
                  <a:srgbClr val="c00000"/>
                </a:solidFill>
                <a:latin typeface="宋体"/>
                <a:ea typeface="宋体"/>
              </a:rPr>
              <a:t>在路上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754"/>
              </a:lnSpc>
            </a:pPr>
            <a:endParaRPr lang="en-US" dirty="0" smtClean="0"/>
          </a:p>
          <a:p>
            <a:pPr hangingPunct="0" marL="1828190">
              <a:lnSpc>
                <a:spcPct val="138333"/>
              </a:lnSpc>
            </a:pPr>
            <a:r>
              <a:rPr lang="en-US" altLang="zh-CN" sz="2400" spc="90" b="1" dirty="0">
                <a:solidFill>
                  <a:srgbClr val="000000"/>
                </a:solidFill>
                <a:latin typeface="Times New Roman"/>
                <a:ea typeface="Times New Roman"/>
              </a:rPr>
              <a:t>“</a:t>
            </a:r>
            <a:r>
              <a:rPr lang="zh-CN" altLang="en-US" sz="2400" spc="185" b="1" dirty="0">
                <a:solidFill>
                  <a:srgbClr val="000000"/>
                </a:solidFill>
                <a:latin typeface="宋体"/>
                <a:ea typeface="宋体"/>
              </a:rPr>
              <a:t>把权力关进制度的笼子里</a:t>
            </a:r>
            <a:r>
              <a:rPr lang="en-US" altLang="zh-CN" sz="2400" spc="135" b="1" dirty="0">
                <a:solidFill>
                  <a:srgbClr val="000000"/>
                </a:solidFill>
                <a:latin typeface="Times New Roman"/>
                <a:ea typeface="Times New Roman"/>
              </a:rPr>
              <a:t>”</a:t>
            </a:r>
            <a:r>
              <a:rPr lang="en-US" altLang="zh-CN" sz="24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2400" spc="115" b="1" dirty="0">
                <a:solidFill>
                  <a:srgbClr val="000000"/>
                </a:solidFill>
                <a:latin typeface="Times New Roman"/>
                <a:ea typeface="Times New Roman"/>
              </a:rPr>
              <a:t>“</a:t>
            </a:r>
            <a:r>
              <a:rPr lang="zh-CN" altLang="en-US" sz="2400" spc="230" b="1" dirty="0">
                <a:solidFill>
                  <a:srgbClr val="000000"/>
                </a:solidFill>
                <a:latin typeface="宋体"/>
                <a:ea typeface="宋体"/>
              </a:rPr>
              <a:t>让权力在阳光下运行</a:t>
            </a:r>
            <a:r>
              <a:rPr lang="en-US" altLang="zh-CN" sz="2400" spc="135" b="1" dirty="0">
                <a:solidFill>
                  <a:srgbClr val="000000"/>
                </a:solidFill>
                <a:latin typeface="Times New Roman"/>
                <a:ea typeface="Times New Roman"/>
              </a:rPr>
              <a:t>”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790"/>
              </a:lnSpc>
            </a:pPr>
            <a:endParaRPr lang="en-US" dirty="0" smtClean="0"/>
          </a:p>
          <a:p>
            <a:pPr hangingPunct="0" marL="0">
              <a:lnSpc>
                <a:spcPct val="174583"/>
              </a:lnSpc>
            </a:pPr>
            <a:r>
              <a:rPr lang="zh-CN" altLang="en-US" sz="1600" spc="-10" dirty="0">
                <a:solidFill>
                  <a:srgbClr val="c00000"/>
                </a:solidFill>
                <a:latin typeface="宋体"/>
                <a:ea typeface="宋体"/>
              </a:rPr>
              <a:t></a:t>
            </a:r>
            <a:r>
              <a:rPr lang="zh-CN" altLang="en-US" sz="1600" spc="335" dirty="0">
                <a:solidFill>
                  <a:srgbClr val="c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10" b="1" dirty="0">
                <a:solidFill>
                  <a:srgbClr val="c00000"/>
                </a:solidFill>
                <a:latin typeface="宋体"/>
                <a:ea typeface="宋体"/>
              </a:rPr>
              <a:t>《中国共产党党务公开条例（试行）》</a:t>
            </a:r>
            <a:br/>
            <a:r>
              <a:rPr lang="zh-CN" altLang="en-US" sz="1600" spc="-5" dirty="0">
                <a:solidFill>
                  <a:srgbClr val="c00000"/>
                </a:solidFill>
                <a:latin typeface="宋体"/>
                <a:ea typeface="宋体"/>
              </a:rPr>
              <a:t></a:t>
            </a:r>
            <a:r>
              <a:rPr lang="zh-CN" altLang="en-US" sz="1600" spc="295" dirty="0">
                <a:solidFill>
                  <a:srgbClr val="c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5" b="1" dirty="0">
                <a:solidFill>
                  <a:srgbClr val="c00000"/>
                </a:solidFill>
                <a:latin typeface="宋体"/>
                <a:ea typeface="宋体"/>
              </a:rPr>
              <a:t>《中国共产党党内监督条例》</a:t>
            </a:r>
          </a:p>
          <a:p>
            <a:pPr>
              <a:lnSpc>
                <a:spcPts val="1014"/>
              </a:lnSpc>
            </a:pPr>
            <a:endParaRPr lang="en-US" dirty="0" smtClean="0"/>
          </a:p>
          <a:p>
            <a:pPr marL="0">
              <a:lnSpc>
                <a:spcPct val="101666"/>
              </a:lnSpc>
            </a:pPr>
            <a:r>
              <a:rPr lang="zh-CN" altLang="en-US" sz="1600" spc="-5" dirty="0">
                <a:solidFill>
                  <a:srgbClr val="c00000"/>
                </a:solidFill>
                <a:latin typeface="宋体"/>
                <a:ea typeface="宋体"/>
              </a:rPr>
              <a:t></a:t>
            </a:r>
            <a:r>
              <a:rPr lang="zh-CN" altLang="en-US" sz="1600" spc="370" dirty="0">
                <a:solidFill>
                  <a:srgbClr val="c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10" b="1" dirty="0">
                <a:solidFill>
                  <a:srgbClr val="c00000"/>
                </a:solidFill>
                <a:latin typeface="宋体"/>
                <a:ea typeface="宋体"/>
              </a:rPr>
              <a:t>《关于新形势下党内政治生活的若干准则》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Picture 291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0350" cy="6864350"/>
          </a:xfrm>
          <a:prstGeom prst="rect">
            <a:avLst/>
          </a:prstGeom>
        </p:spPr>
      </p:pic>
      <p:sp>
        <p:nvSpPr>
          <p:cNvPr id="291" name="Freeform 291"> 
				</p:cNvPr>
          <p:cNvSpPr/>
          <p:nvPr/>
        </p:nvSpPr>
        <p:spPr>
          <a:xfrm>
            <a:off x="33020" y="2085340"/>
            <a:ext cx="4557395" cy="2666364"/>
          </a:xfrm>
          <a:custGeom>
            <a:avLst/>
            <a:gdLst>
              <a:gd name="connsiteX0" fmla="*/ 9525 w 4557395"/>
              <a:gd name="connsiteY0" fmla="*/ 2656839 h 2666364"/>
              <a:gd name="connsiteX1" fmla="*/ 4547870 w 4557395"/>
              <a:gd name="connsiteY1" fmla="*/ 2656839 h 2666364"/>
              <a:gd name="connsiteX2" fmla="*/ 4547870 w 4557395"/>
              <a:gd name="connsiteY2" fmla="*/ 9525 h 2666364"/>
              <a:gd name="connsiteX3" fmla="*/ 9525 w 4557395"/>
              <a:gd name="connsiteY3" fmla="*/ 9525 h 2666364"/>
              <a:gd name="connsiteX4" fmla="*/ 9525 w 4557395"/>
              <a:gd name="connsiteY4" fmla="*/ 2656839 h 2666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57395" h="2666364">
                <a:moveTo>
                  <a:pt x="9525" y="2656839"/>
                </a:moveTo>
                <a:lnTo>
                  <a:pt x="4547870" y="2656839"/>
                </a:lnTo>
                <a:lnTo>
                  <a:pt x="4547870" y="9525"/>
                </a:lnTo>
                <a:lnTo>
                  <a:pt x="9525" y="9525"/>
                </a:lnTo>
                <a:lnTo>
                  <a:pt x="9525" y="2656839"/>
                </a:lnTo>
                <a:close/>
              </a:path>
            </a:pathLst>
          </a:custGeom>
          <a:ln w="30">
            <a:solidFill>
              <a:srgbClr val="c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2" name="Freeform 292"> 
				</p:cNvPr>
          <p:cNvSpPr/>
          <p:nvPr/>
        </p:nvSpPr>
        <p:spPr>
          <a:xfrm>
            <a:off x="4571365" y="2085340"/>
            <a:ext cx="4469765" cy="2666364"/>
          </a:xfrm>
          <a:custGeom>
            <a:avLst/>
            <a:gdLst>
              <a:gd name="connsiteX0" fmla="*/ 9525 w 4469765"/>
              <a:gd name="connsiteY0" fmla="*/ 2656839 h 2666364"/>
              <a:gd name="connsiteX1" fmla="*/ 4460240 w 4469765"/>
              <a:gd name="connsiteY1" fmla="*/ 2656839 h 2666364"/>
              <a:gd name="connsiteX2" fmla="*/ 4460240 w 4469765"/>
              <a:gd name="connsiteY2" fmla="*/ 9525 h 2666364"/>
              <a:gd name="connsiteX3" fmla="*/ 9525 w 4469765"/>
              <a:gd name="connsiteY3" fmla="*/ 9525 h 2666364"/>
              <a:gd name="connsiteX4" fmla="*/ 9525 w 4469765"/>
              <a:gd name="connsiteY4" fmla="*/ 2656839 h 2666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69765" h="2666364">
                <a:moveTo>
                  <a:pt x="9525" y="2656839"/>
                </a:moveTo>
                <a:lnTo>
                  <a:pt x="4460240" y="2656839"/>
                </a:lnTo>
                <a:lnTo>
                  <a:pt x="4460240" y="9525"/>
                </a:lnTo>
                <a:lnTo>
                  <a:pt x="9525" y="9525"/>
                </a:lnTo>
                <a:lnTo>
                  <a:pt x="9525" y="2656839"/>
                </a:lnTo>
                <a:close/>
              </a:path>
            </a:pathLst>
          </a:custGeom>
          <a:ln w="30">
            <a:solidFill>
              <a:srgbClr val="c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4" name="Picture 294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687" y="838834"/>
            <a:ext cx="896467" cy="618363"/>
          </a:xfrm>
          <a:prstGeom prst="rect">
            <a:avLst/>
          </a:prstGeom>
        </p:spPr>
      </p:pic>
      <p:pic>
        <p:nvPicPr>
          <p:cNvPr id="295" name="Picture 295">
					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270" y="908684"/>
            <a:ext cx="1003173" cy="662305"/>
          </a:xfrm>
          <a:prstGeom prst="rect">
            <a:avLst/>
          </a:prstGeom>
        </p:spPr>
      </p:pic>
      <p:pic>
        <p:nvPicPr>
          <p:cNvPr id="296" name="Picture 296">
					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1928" y="1119885"/>
            <a:ext cx="251802" cy="305308"/>
          </a:xfrm>
          <a:prstGeom prst="rect">
            <a:avLst/>
          </a:prstGeom>
        </p:spPr>
      </p:pic>
      <p:pic>
        <p:nvPicPr>
          <p:cNvPr id="297" name="Picture 297">
					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4763" y="1523967"/>
            <a:ext cx="103553" cy="94986"/>
          </a:xfrm>
          <a:prstGeom prst="rect">
            <a:avLst/>
          </a:prstGeom>
        </p:spPr>
      </p:pic>
      <p:pic>
        <p:nvPicPr>
          <p:cNvPr id="298" name="Picture 298">
					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54485" y="1427277"/>
            <a:ext cx="314901" cy="287157"/>
          </a:xfrm>
          <a:prstGeom prst="rect">
            <a:avLst/>
          </a:prstGeom>
        </p:spPr>
      </p:pic>
      <p:pic>
        <p:nvPicPr>
          <p:cNvPr id="299" name="Picture 299">
					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91027" y="1487377"/>
            <a:ext cx="182864" cy="166967"/>
          </a:xfrm>
          <a:prstGeom prst="rect">
            <a:avLst/>
          </a:prstGeom>
        </p:spPr>
      </p:pic>
      <p:pic>
        <p:nvPicPr>
          <p:cNvPr id="300" name="Picture 300">
					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49163" y="1487492"/>
            <a:ext cx="182878" cy="166909"/>
          </a:xfrm>
          <a:prstGeom prst="rect">
            <a:avLst/>
          </a:prstGeom>
        </p:spPr>
      </p:pic>
      <p:pic>
        <p:nvPicPr>
          <p:cNvPr id="301" name="Picture 301">
					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27263" y="1523967"/>
            <a:ext cx="103553" cy="94986"/>
          </a:xfrm>
          <a:prstGeom prst="rect">
            <a:avLst/>
          </a:prstGeom>
        </p:spPr>
      </p:pic>
      <p:sp>
        <p:nvSpPr>
          <p:cNvPr id="301" name="Freeform 301"> 
				</p:cNvPr>
          <p:cNvSpPr/>
          <p:nvPr/>
        </p:nvSpPr>
        <p:spPr>
          <a:xfrm>
            <a:off x="2988246" y="1556702"/>
            <a:ext cx="3015996" cy="28575"/>
          </a:xfrm>
          <a:custGeom>
            <a:avLst/>
            <a:gdLst>
              <a:gd name="connsiteX0" fmla="*/ 14287 w 3015996"/>
              <a:gd name="connsiteY0" fmla="*/ 14287 h 28575"/>
              <a:gd name="connsiteX1" fmla="*/ 3001708 w 3015996"/>
              <a:gd name="connsiteY1" fmla="*/ 14287 h 2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15996" h="28575">
                <a:moveTo>
                  <a:pt x="14287" y="14287"/>
                </a:moveTo>
                <a:lnTo>
                  <a:pt x="3001708" y="14287"/>
                </a:lnTo>
              </a:path>
            </a:pathLst>
          </a:custGeom>
          <a:ln w="45">
            <a:solidFill>
              <a:srgbClr val="e71e17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3" name="Picture 303">
					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5016500"/>
            <a:ext cx="9150350" cy="996950"/>
          </a:xfrm>
          <a:prstGeom prst="rect">
            <a:avLst/>
          </a:prstGeom>
        </p:spPr>
      </p:pic>
      <p:sp>
        <p:nvSpPr>
          <p:cNvPr id="303" name="TextBox 303"/>
          <p:cNvSpPr txBox="1"/>
          <p:nvPr/>
        </p:nvSpPr>
        <p:spPr>
          <a:xfrm>
            <a:off x="2067814" y="964634"/>
            <a:ext cx="3482847" cy="4011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1250"/>
              </a:lnSpc>
            </a:pPr>
            <a:r>
              <a:rPr lang="zh-CN" altLang="en-US" sz="2400" spc="-10" b="1" dirty="0">
                <a:solidFill>
                  <a:srgbClr val="c00000"/>
                </a:solidFill>
                <a:latin typeface="宋体"/>
                <a:ea typeface="宋体"/>
              </a:rPr>
              <a:t>反腐败既要治标又</a:t>
            </a:r>
            <a:r>
              <a:rPr lang="zh-CN" altLang="en-US" sz="2400" spc="-5" b="1" dirty="0">
                <a:solidFill>
                  <a:srgbClr val="c00000"/>
                </a:solidFill>
                <a:latin typeface="宋体"/>
                <a:ea typeface="宋体"/>
              </a:rPr>
              <a:t>要治本</a:t>
            </a:r>
          </a:p>
        </p:txBody>
      </p:sp>
      <p:sp>
        <p:nvSpPr>
          <p:cNvPr id="304" name="TextBox 304"/>
          <p:cNvSpPr txBox="1"/>
          <p:nvPr/>
        </p:nvSpPr>
        <p:spPr>
          <a:xfrm>
            <a:off x="5431536" y="2278450"/>
            <a:ext cx="3400804" cy="3260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98750"/>
              </a:lnSpc>
            </a:pPr>
            <a:r>
              <a:rPr lang="zh-CN" altLang="en-US" sz="2000" spc="150" dirty="0">
                <a:solidFill>
                  <a:srgbClr val="000000"/>
                </a:solidFill>
                <a:latin typeface="宋体"/>
                <a:ea typeface="宋体"/>
              </a:rPr>
              <a:t>党的十八大以</a:t>
            </a:r>
            <a:r>
              <a:rPr lang="zh-CN" altLang="en-US" sz="2000" spc="145" dirty="0">
                <a:solidFill>
                  <a:srgbClr val="000000"/>
                </a:solidFill>
                <a:latin typeface="宋体"/>
                <a:ea typeface="宋体"/>
              </a:rPr>
              <a:t>来，党始终保</a:t>
            </a:r>
          </a:p>
        </p:txBody>
      </p:sp>
      <p:sp>
        <p:nvSpPr>
          <p:cNvPr id="305" name="TextBox 305"/>
          <p:cNvSpPr txBox="1"/>
          <p:nvPr/>
        </p:nvSpPr>
        <p:spPr>
          <a:xfrm>
            <a:off x="250850" y="2604523"/>
            <a:ext cx="4137253" cy="14969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 indent="615696">
              <a:lnSpc>
                <a:spcPct val="113333"/>
              </a:lnSpc>
            </a:pPr>
            <a:r>
              <a:rPr lang="zh-CN" altLang="en-US" sz="2000" spc="120" dirty="0">
                <a:solidFill>
                  <a:srgbClr val="ff0000"/>
                </a:solidFill>
                <a:latin typeface="宋体"/>
                <a:ea typeface="宋体"/>
              </a:rPr>
              <a:t>习近平</a:t>
            </a:r>
            <a:r>
              <a:rPr lang="zh-CN" altLang="en-US" sz="2000" spc="125" dirty="0">
                <a:solidFill>
                  <a:srgbClr val="000000"/>
                </a:solidFill>
                <a:latin typeface="宋体"/>
                <a:ea typeface="宋体"/>
              </a:rPr>
              <a:t>：公款姓</a:t>
            </a:r>
            <a:r>
              <a:rPr lang="zh-CN" altLang="en-US" sz="2000" spc="120" dirty="0">
                <a:solidFill>
                  <a:srgbClr val="000000"/>
                </a:solidFill>
                <a:latin typeface="宋体"/>
                <a:ea typeface="宋体"/>
              </a:rPr>
              <a:t>公，一分一厘</a:t>
            </a:r>
            <a:r>
              <a:rPr lang="zh-CN" altLang="en-US" sz="2000" spc="30" dirty="0">
                <a:solidFill>
                  <a:srgbClr val="000000"/>
                </a:solidFill>
                <a:latin typeface="宋体"/>
                <a:ea typeface="宋体"/>
              </a:rPr>
              <a:t>都不能乱花；公权</a:t>
            </a:r>
            <a:r>
              <a:rPr lang="zh-CN" altLang="en-US" sz="2000" spc="20" dirty="0">
                <a:solidFill>
                  <a:srgbClr val="000000"/>
                </a:solidFill>
                <a:latin typeface="宋体"/>
                <a:ea typeface="宋体"/>
              </a:rPr>
              <a:t>为民，一丝一毫都</a:t>
            </a:r>
            <a:r>
              <a:rPr lang="zh-CN" altLang="en-US" sz="2000" spc="30" dirty="0">
                <a:solidFill>
                  <a:srgbClr val="000000"/>
                </a:solidFill>
                <a:latin typeface="宋体"/>
                <a:ea typeface="宋体"/>
              </a:rPr>
              <a:t>不</a:t>
            </a:r>
            <a:r>
              <a:rPr lang="zh-CN" altLang="en-US" sz="2000" spc="25" dirty="0">
                <a:solidFill>
                  <a:srgbClr val="000000"/>
                </a:solidFill>
                <a:latin typeface="宋体"/>
                <a:ea typeface="宋体"/>
              </a:rPr>
              <a:t>能私用。对腐败问题，不论大小，</a:t>
            </a:r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一律铁腕治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理。</a:t>
            </a:r>
          </a:p>
        </p:txBody>
      </p:sp>
      <p:sp>
        <p:nvSpPr>
          <p:cNvPr id="306" name="TextBox 306"/>
          <p:cNvSpPr txBox="1"/>
          <p:nvPr/>
        </p:nvSpPr>
        <p:spPr>
          <a:xfrm>
            <a:off x="4908804" y="2640518"/>
            <a:ext cx="4065650" cy="19055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115416"/>
              </a:lnSpc>
            </a:pPr>
            <a:r>
              <a:rPr lang="zh-CN" altLang="en-US" sz="2000" spc="140" dirty="0">
                <a:solidFill>
                  <a:srgbClr val="000000"/>
                </a:solidFill>
                <a:latin typeface="宋体"/>
                <a:ea typeface="宋体"/>
              </a:rPr>
              <a:t>持惩治腐败的</a:t>
            </a:r>
            <a:r>
              <a:rPr lang="zh-CN" altLang="en-US" sz="2000" spc="135" dirty="0">
                <a:solidFill>
                  <a:srgbClr val="000000"/>
                </a:solidFill>
                <a:latin typeface="宋体"/>
                <a:ea typeface="宋体"/>
              </a:rPr>
              <a:t>高压态势，铸成压</a:t>
            </a:r>
            <a:br/>
            <a:r>
              <a:rPr lang="zh-CN" altLang="en-US" sz="2000" spc="140" dirty="0">
                <a:solidFill>
                  <a:srgbClr val="000000"/>
                </a:solidFill>
                <a:latin typeface="宋体"/>
                <a:ea typeface="宋体"/>
              </a:rPr>
              <a:t>倒性态</a:t>
            </a:r>
            <a:r>
              <a:rPr lang="zh-CN" altLang="en-US" sz="2000" spc="135" dirty="0">
                <a:solidFill>
                  <a:srgbClr val="000000"/>
                </a:solidFill>
                <a:latin typeface="宋体"/>
                <a:ea typeface="宋体"/>
              </a:rPr>
              <a:t>势。中国共产党人以永远</a:t>
            </a:r>
            <a:br/>
            <a:r>
              <a:rPr lang="zh-CN" altLang="en-US" sz="2000" spc="135" dirty="0">
                <a:solidFill>
                  <a:srgbClr val="000000"/>
                </a:solidFill>
                <a:latin typeface="宋体"/>
                <a:ea typeface="宋体"/>
              </a:rPr>
              <a:t>在路上的执着把</a:t>
            </a:r>
            <a:r>
              <a:rPr lang="zh-CN" altLang="en-US" sz="2000" spc="135" dirty="0">
                <a:solidFill>
                  <a:srgbClr val="ff0000"/>
                </a:solidFill>
                <a:latin typeface="宋体"/>
                <a:ea typeface="宋体"/>
              </a:rPr>
              <a:t>全面从严治</a:t>
            </a:r>
            <a:r>
              <a:rPr lang="zh-CN" altLang="en-US" sz="2000" spc="145" dirty="0">
                <a:solidFill>
                  <a:srgbClr val="000000"/>
                </a:solidFill>
                <a:latin typeface="宋体"/>
                <a:ea typeface="宋体"/>
              </a:rPr>
              <a:t>党引</a:t>
            </a:r>
            <a:br/>
            <a:r>
              <a:rPr lang="zh-CN" altLang="en-US" sz="2000" spc="125" dirty="0">
                <a:solidFill>
                  <a:srgbClr val="000000"/>
                </a:solidFill>
                <a:latin typeface="宋体"/>
                <a:ea typeface="宋体"/>
              </a:rPr>
              <a:t>向深入，对各种腐败行为零容</a:t>
            </a:r>
            <a:r>
              <a:rPr lang="zh-CN" altLang="en-US" sz="2000" spc="120" dirty="0">
                <a:solidFill>
                  <a:srgbClr val="000000"/>
                </a:solidFill>
                <a:latin typeface="宋体"/>
                <a:ea typeface="宋体"/>
              </a:rPr>
              <a:t>忍，</a:t>
            </a:r>
            <a:r>
              <a:rPr lang="zh-CN" altLang="en-US" sz="2000" spc="125" dirty="0">
                <a:solidFill>
                  <a:srgbClr val="000000"/>
                </a:solidFill>
                <a:latin typeface="宋体"/>
                <a:ea typeface="宋体"/>
              </a:rPr>
              <a:t>持续释放出执纪</a:t>
            </a:r>
            <a:r>
              <a:rPr lang="zh-CN" altLang="en-US" sz="2000" spc="120" dirty="0">
                <a:solidFill>
                  <a:srgbClr val="000000"/>
                </a:solidFill>
                <a:latin typeface="宋体"/>
                <a:ea typeface="宋体"/>
              </a:rPr>
              <a:t>必严的强烈信号。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0350" cy="6864350"/>
          </a:xfrm>
          <a:prstGeom prst="rect">
            <a:avLst/>
          </a:prstGeom>
        </p:spPr>
      </p:pic>
      <p:sp>
        <p:nvSpPr>
          <p:cNvPr id="2" name="Freeform 2"> 
				</p:cNvPr>
          <p:cNvSpPr/>
          <p:nvPr/>
        </p:nvSpPr>
        <p:spPr>
          <a:xfrm>
            <a:off x="1210310" y="3090545"/>
            <a:ext cx="6606540" cy="506095"/>
          </a:xfrm>
          <a:custGeom>
            <a:avLst/>
            <a:gdLst>
              <a:gd name="connsiteX0" fmla="*/ 12700 w 6606540"/>
              <a:gd name="connsiteY0" fmla="*/ 92836 h 506095"/>
              <a:gd name="connsiteX1" fmla="*/ 92836 w 6606540"/>
              <a:gd name="connsiteY1" fmla="*/ 12700 h 506095"/>
              <a:gd name="connsiteX2" fmla="*/ 6513703 w 6606540"/>
              <a:gd name="connsiteY2" fmla="*/ 12700 h 506095"/>
              <a:gd name="connsiteX3" fmla="*/ 6593840 w 6606540"/>
              <a:gd name="connsiteY3" fmla="*/ 92836 h 506095"/>
              <a:gd name="connsiteX4" fmla="*/ 6593840 w 6606540"/>
              <a:gd name="connsiteY4" fmla="*/ 413258 h 506095"/>
              <a:gd name="connsiteX5" fmla="*/ 6513703 w 6606540"/>
              <a:gd name="connsiteY5" fmla="*/ 493395 h 506095"/>
              <a:gd name="connsiteX6" fmla="*/ 92836 w 6606540"/>
              <a:gd name="connsiteY6" fmla="*/ 493395 h 506095"/>
              <a:gd name="connsiteX7" fmla="*/ 12700 w 6606540"/>
              <a:gd name="connsiteY7" fmla="*/ 413258 h 506095"/>
              <a:gd name="connsiteX8" fmla="*/ 12700 w 6606540"/>
              <a:gd name="connsiteY8" fmla="*/ 92836 h 506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06540" h="506095">
                <a:moveTo>
                  <a:pt x="12700" y="92836"/>
                </a:moveTo>
                <a:cubicBezTo>
                  <a:pt x="12700" y="48514"/>
                  <a:pt x="48564" y="12700"/>
                  <a:pt x="92836" y="12700"/>
                </a:cubicBezTo>
                <a:lnTo>
                  <a:pt x="6513703" y="12700"/>
                </a:lnTo>
                <a:cubicBezTo>
                  <a:pt x="6558026" y="12700"/>
                  <a:pt x="6593840" y="48514"/>
                  <a:pt x="6593840" y="92836"/>
                </a:cubicBezTo>
                <a:lnTo>
                  <a:pt x="6593840" y="413258"/>
                </a:lnTo>
                <a:cubicBezTo>
                  <a:pt x="6593840" y="457581"/>
                  <a:pt x="6558026" y="493395"/>
                  <a:pt x="6513703" y="493395"/>
                </a:cubicBezTo>
                <a:lnTo>
                  <a:pt x="92836" y="493395"/>
                </a:lnTo>
                <a:cubicBezTo>
                  <a:pt x="48564" y="493395"/>
                  <a:pt x="12700" y="457581"/>
                  <a:pt x="12700" y="413258"/>
                </a:cubicBezTo>
                <a:lnTo>
                  <a:pt x="12700" y="92836"/>
                </a:lnTo>
                <a:close/>
              </a:path>
            </a:pathLst>
          </a:custGeom>
          <a:solidFill>
            <a:srgbClr val="cb5252">
              <a:alpha val="100000"/>
            </a:srgbClr>
          </a:solidFill>
          <a:ln w="40">
            <a:solidFill>
              <a:srgbClr val="cb5252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6815" y="4080509"/>
            <a:ext cx="6617335" cy="480695"/>
          </a:xfrm>
          <a:prstGeom prst="rect">
            <a:avLst/>
          </a:prstGeom>
        </p:spPr>
      </p:pic>
      <p:sp>
        <p:nvSpPr>
          <p:cNvPr id="4" name="Freeform 4"> 
				</p:cNvPr>
          <p:cNvSpPr/>
          <p:nvPr/>
        </p:nvSpPr>
        <p:spPr>
          <a:xfrm>
            <a:off x="1174115" y="4067809"/>
            <a:ext cx="6642735" cy="506095"/>
          </a:xfrm>
          <a:custGeom>
            <a:avLst/>
            <a:gdLst>
              <a:gd name="connsiteX0" fmla="*/ 12700 w 6642735"/>
              <a:gd name="connsiteY0" fmla="*/ 92836 h 506095"/>
              <a:gd name="connsiteX1" fmla="*/ 92811 w 6642735"/>
              <a:gd name="connsiteY1" fmla="*/ 12700 h 506095"/>
              <a:gd name="connsiteX2" fmla="*/ 6549898 w 6642735"/>
              <a:gd name="connsiteY2" fmla="*/ 12700 h 506095"/>
              <a:gd name="connsiteX3" fmla="*/ 6630035 w 6642735"/>
              <a:gd name="connsiteY3" fmla="*/ 92836 h 506095"/>
              <a:gd name="connsiteX4" fmla="*/ 6630035 w 6642735"/>
              <a:gd name="connsiteY4" fmla="*/ 413258 h 506095"/>
              <a:gd name="connsiteX5" fmla="*/ 6549898 w 6642735"/>
              <a:gd name="connsiteY5" fmla="*/ 493395 h 506095"/>
              <a:gd name="connsiteX6" fmla="*/ 92811 w 6642735"/>
              <a:gd name="connsiteY6" fmla="*/ 493395 h 506095"/>
              <a:gd name="connsiteX7" fmla="*/ 12700 w 6642735"/>
              <a:gd name="connsiteY7" fmla="*/ 413258 h 506095"/>
              <a:gd name="connsiteX8" fmla="*/ 12700 w 6642735"/>
              <a:gd name="connsiteY8" fmla="*/ 92836 h 506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42735" h="506095">
                <a:moveTo>
                  <a:pt x="12700" y="92836"/>
                </a:moveTo>
                <a:cubicBezTo>
                  <a:pt x="12700" y="48514"/>
                  <a:pt x="48564" y="12700"/>
                  <a:pt x="92811" y="12700"/>
                </a:cubicBezTo>
                <a:lnTo>
                  <a:pt x="6549898" y="12700"/>
                </a:lnTo>
                <a:cubicBezTo>
                  <a:pt x="6594221" y="12700"/>
                  <a:pt x="6630035" y="48514"/>
                  <a:pt x="6630035" y="92836"/>
                </a:cubicBezTo>
                <a:lnTo>
                  <a:pt x="6630035" y="413258"/>
                </a:lnTo>
                <a:cubicBezTo>
                  <a:pt x="6630035" y="457581"/>
                  <a:pt x="6594221" y="493395"/>
                  <a:pt x="6549898" y="493395"/>
                </a:cubicBezTo>
                <a:lnTo>
                  <a:pt x="92811" y="493395"/>
                </a:lnTo>
                <a:cubicBezTo>
                  <a:pt x="48564" y="493395"/>
                  <a:pt x="12700" y="457581"/>
                  <a:pt x="12700" y="413258"/>
                </a:cubicBezTo>
                <a:lnTo>
                  <a:pt x="12700" y="92836"/>
                </a:lnTo>
                <a:close/>
              </a:path>
            </a:pathLst>
          </a:custGeom>
          <a:ln w="40">
            <a:solidFill>
              <a:srgbClr val="cb5252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>
					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6815" y="5036185"/>
            <a:ext cx="6643369" cy="480695"/>
          </a:xfrm>
          <a:prstGeom prst="rect">
            <a:avLst/>
          </a:prstGeom>
        </p:spPr>
      </p:pic>
      <p:sp>
        <p:nvSpPr>
          <p:cNvPr id="6" name="Freeform 6"> 
				</p:cNvPr>
          <p:cNvSpPr/>
          <p:nvPr/>
        </p:nvSpPr>
        <p:spPr>
          <a:xfrm>
            <a:off x="1174115" y="5023485"/>
            <a:ext cx="6668769" cy="506095"/>
          </a:xfrm>
          <a:custGeom>
            <a:avLst/>
            <a:gdLst>
              <a:gd name="connsiteX0" fmla="*/ 12700 w 6668769"/>
              <a:gd name="connsiteY0" fmla="*/ 92836 h 506095"/>
              <a:gd name="connsiteX1" fmla="*/ 92811 w 6668769"/>
              <a:gd name="connsiteY1" fmla="*/ 12700 h 506095"/>
              <a:gd name="connsiteX2" fmla="*/ 6575932 w 6668769"/>
              <a:gd name="connsiteY2" fmla="*/ 12700 h 506095"/>
              <a:gd name="connsiteX3" fmla="*/ 6656069 w 6668769"/>
              <a:gd name="connsiteY3" fmla="*/ 92836 h 506095"/>
              <a:gd name="connsiteX4" fmla="*/ 6656069 w 6668769"/>
              <a:gd name="connsiteY4" fmla="*/ 413258 h 506095"/>
              <a:gd name="connsiteX5" fmla="*/ 6575932 w 6668769"/>
              <a:gd name="connsiteY5" fmla="*/ 493395 h 506095"/>
              <a:gd name="connsiteX6" fmla="*/ 92811 w 6668769"/>
              <a:gd name="connsiteY6" fmla="*/ 493395 h 506095"/>
              <a:gd name="connsiteX7" fmla="*/ 12700 w 6668769"/>
              <a:gd name="connsiteY7" fmla="*/ 413258 h 506095"/>
              <a:gd name="connsiteX8" fmla="*/ 12700 w 6668769"/>
              <a:gd name="connsiteY8" fmla="*/ 92836 h 506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68769" h="506095">
                <a:moveTo>
                  <a:pt x="12700" y="92836"/>
                </a:moveTo>
                <a:cubicBezTo>
                  <a:pt x="12700" y="48514"/>
                  <a:pt x="48564" y="12700"/>
                  <a:pt x="92811" y="12700"/>
                </a:cubicBezTo>
                <a:lnTo>
                  <a:pt x="6575932" y="12700"/>
                </a:lnTo>
                <a:cubicBezTo>
                  <a:pt x="6620255" y="12700"/>
                  <a:pt x="6656069" y="48514"/>
                  <a:pt x="6656069" y="92836"/>
                </a:cubicBezTo>
                <a:lnTo>
                  <a:pt x="6656069" y="413258"/>
                </a:lnTo>
                <a:cubicBezTo>
                  <a:pt x="6656069" y="457581"/>
                  <a:pt x="6620255" y="493395"/>
                  <a:pt x="6575932" y="493395"/>
                </a:cubicBezTo>
                <a:lnTo>
                  <a:pt x="92811" y="493395"/>
                </a:lnTo>
                <a:cubicBezTo>
                  <a:pt x="48564" y="493395"/>
                  <a:pt x="12700" y="457581"/>
                  <a:pt x="12700" y="413258"/>
                </a:cubicBezTo>
                <a:lnTo>
                  <a:pt x="12700" y="92836"/>
                </a:lnTo>
                <a:close/>
              </a:path>
            </a:pathLst>
          </a:custGeom>
          <a:ln w="40">
            <a:solidFill>
              <a:srgbClr val="cb5252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3770121" y="744381"/>
            <a:ext cx="1649780" cy="6686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1250"/>
              </a:lnSpc>
            </a:pPr>
            <a:r>
              <a:rPr lang="zh-CN" altLang="en-US" sz="4000" spc="-25" b="1" dirty="0">
                <a:solidFill>
                  <a:srgbClr val="c00000"/>
                </a:solidFill>
                <a:latin typeface="宋体"/>
                <a:ea typeface="宋体"/>
              </a:rPr>
              <a:t>第七讲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541018" y="1703376"/>
            <a:ext cx="6303188" cy="5085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96249"/>
              </a:lnSpc>
            </a:pPr>
            <a:r>
              <a:rPr lang="zh-CN" altLang="en-US" sz="3200" b="1" dirty="0">
                <a:solidFill>
                  <a:srgbClr val="c00000"/>
                </a:solidFill>
                <a:latin typeface="宋体"/>
                <a:ea typeface="宋体"/>
              </a:rPr>
              <a:t>打铁必须自身硬</a:t>
            </a:r>
            <a:r>
              <a:rPr lang="zh-CN" altLang="en-US" sz="3200" spc="209" b="1" dirty="0">
                <a:solidFill>
                  <a:srgbClr val="c00000"/>
                </a:solidFill>
                <a:latin typeface="宋体"/>
                <a:cs typeface="宋体"/>
              </a:rPr>
              <a:t>  </a:t>
            </a:r>
            <a:r>
              <a:rPr lang="zh-CN" altLang="en-US" sz="3200" b="1" dirty="0">
                <a:solidFill>
                  <a:srgbClr val="c00000"/>
                </a:solidFill>
                <a:latin typeface="宋体"/>
                <a:ea typeface="宋体"/>
              </a:rPr>
              <a:t>一身正气定乾坤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78892" y="2213805"/>
            <a:ext cx="8596320" cy="32167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1250"/>
              </a:lnSpc>
            </a:pPr>
            <a:r>
              <a:rPr lang="zh-CN" altLang="en-US" sz="2800" spc="5" b="1" dirty="0">
                <a:solidFill>
                  <a:srgbClr val="c00000"/>
                </a:solidFill>
                <a:latin typeface="宋体"/>
                <a:ea typeface="宋体"/>
              </a:rPr>
              <a:t>——为什么中国共产党能成为伟大事业的坚强领导</a:t>
            </a:r>
            <a:r>
              <a:rPr lang="zh-CN" altLang="en-US" sz="2800" b="1" dirty="0">
                <a:solidFill>
                  <a:srgbClr val="c00000"/>
                </a:solidFill>
                <a:latin typeface="宋体"/>
                <a:ea typeface="宋体"/>
              </a:rPr>
              <a:t>核心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550"/>
              </a:lnSpc>
            </a:pPr>
            <a:endParaRPr lang="en-US" dirty="0" smtClean="0"/>
          </a:p>
          <a:p>
            <a:pPr marL="0" indent="1071372">
              <a:lnSpc>
                <a:spcPct val="100000"/>
              </a:lnSpc>
            </a:pPr>
            <a:r>
              <a:rPr lang="zh-CN" altLang="en-US" sz="2000" spc="-100" b="1" dirty="0">
                <a:solidFill>
                  <a:srgbClr val="ffffff"/>
                </a:solidFill>
                <a:latin typeface="宋体"/>
                <a:ea typeface="宋体"/>
              </a:rPr>
              <a:t>一、</a:t>
            </a:r>
            <a:r>
              <a:rPr lang="zh-CN" altLang="en-US" sz="2000" spc="-104" b="1" dirty="0">
                <a:solidFill>
                  <a:srgbClr val="ffffff"/>
                </a:solidFill>
                <a:latin typeface="宋体"/>
                <a:ea typeface="宋体"/>
              </a:rPr>
              <a:t>立党为公：中国共产</a:t>
            </a:r>
            <a:r>
              <a:rPr lang="zh-CN" altLang="en-US" sz="2000" spc="-100" b="1" dirty="0">
                <a:solidFill>
                  <a:srgbClr val="ffffff"/>
                </a:solidFill>
                <a:latin typeface="宋体"/>
                <a:ea typeface="宋体"/>
              </a:rPr>
              <a:t>党永葆了先进性和纯洁性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350"/>
              </a:lnSpc>
            </a:pPr>
            <a:endParaRPr lang="en-US" dirty="0" smtClean="0"/>
          </a:p>
          <a:p>
            <a:pPr marL="0" indent="1071372">
              <a:lnSpc>
                <a:spcPct val="100000"/>
              </a:lnSpc>
            </a:pPr>
            <a:r>
              <a:rPr lang="zh-CN" altLang="en-US" sz="2000" spc="-104" b="1" dirty="0">
                <a:solidFill>
                  <a:srgbClr val="ffffff"/>
                </a:solidFill>
                <a:latin typeface="宋体"/>
                <a:ea typeface="宋体"/>
              </a:rPr>
              <a:t>二、</a:t>
            </a:r>
            <a:r>
              <a:rPr lang="zh-CN" altLang="en-US" sz="2000" spc="-104" b="1" dirty="0">
                <a:solidFill>
                  <a:srgbClr val="ffffff"/>
                </a:solidFill>
                <a:latin typeface="宋体"/>
                <a:ea typeface="宋体"/>
              </a:rPr>
              <a:t>执政为民：中国共产党唤</a:t>
            </a:r>
            <a:r>
              <a:rPr lang="zh-CN" altLang="en-US" sz="2000" spc="-100" b="1" dirty="0">
                <a:solidFill>
                  <a:srgbClr val="ffffff"/>
                </a:solidFill>
                <a:latin typeface="宋体"/>
                <a:ea typeface="宋体"/>
              </a:rPr>
              <a:t>醒了民众，凝聚了民心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940"/>
              </a:lnSpc>
            </a:pPr>
            <a:endParaRPr lang="en-US" dirty="0" smtClean="0"/>
          </a:p>
          <a:p>
            <a:pPr marL="0" indent="1071372">
              <a:lnSpc>
                <a:spcPct val="100000"/>
              </a:lnSpc>
            </a:pPr>
            <a:r>
              <a:rPr lang="zh-CN" altLang="en-US" sz="2000" spc="-104" b="1" dirty="0">
                <a:solidFill>
                  <a:srgbClr val="ffffff"/>
                </a:solidFill>
                <a:latin typeface="宋体"/>
                <a:ea typeface="宋体"/>
              </a:rPr>
              <a:t>三、</a:t>
            </a:r>
            <a:r>
              <a:rPr lang="zh-CN" altLang="en-US" sz="2000" spc="-104" b="1" dirty="0">
                <a:solidFill>
                  <a:srgbClr val="ffffff"/>
                </a:solidFill>
                <a:latin typeface="宋体"/>
                <a:ea typeface="宋体"/>
              </a:rPr>
              <a:t>攻坚克难：中国共产党能化解极端困</a:t>
            </a:r>
            <a:r>
              <a:rPr lang="zh-CN" altLang="en-US" sz="2000" spc="-100" b="1" dirty="0">
                <a:solidFill>
                  <a:srgbClr val="ffffff"/>
                </a:solidFill>
                <a:latin typeface="宋体"/>
                <a:ea typeface="宋体"/>
              </a:rPr>
              <a:t>难，应对复杂挑战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Picture 308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0350" cy="6864350"/>
          </a:xfrm>
          <a:prstGeom prst="rect">
            <a:avLst/>
          </a:prstGeom>
        </p:spPr>
      </p:pic>
      <p:pic>
        <p:nvPicPr>
          <p:cNvPr id="309" name="Picture 309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4476750"/>
            <a:ext cx="1117600" cy="736600"/>
          </a:xfrm>
          <a:prstGeom prst="rect">
            <a:avLst/>
          </a:prstGeom>
        </p:spPr>
      </p:pic>
      <p:pic>
        <p:nvPicPr>
          <p:cNvPr id="310" name="Picture 310">
					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4620" y="2318817"/>
            <a:ext cx="314901" cy="287158"/>
          </a:xfrm>
          <a:prstGeom prst="rect">
            <a:avLst/>
          </a:prstGeom>
        </p:spPr>
      </p:pic>
      <p:pic>
        <p:nvPicPr>
          <p:cNvPr id="311" name="Picture 311">
					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1162" y="2378917"/>
            <a:ext cx="182864" cy="166967"/>
          </a:xfrm>
          <a:prstGeom prst="rect">
            <a:avLst/>
          </a:prstGeom>
        </p:spPr>
      </p:pic>
      <p:pic>
        <p:nvPicPr>
          <p:cNvPr id="312" name="Picture 312">
					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9299" y="2379032"/>
            <a:ext cx="182877" cy="166909"/>
          </a:xfrm>
          <a:prstGeom prst="rect">
            <a:avLst/>
          </a:prstGeom>
        </p:spPr>
      </p:pic>
      <p:pic>
        <p:nvPicPr>
          <p:cNvPr id="313" name="Picture 313">
					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24897" y="2415507"/>
            <a:ext cx="103554" cy="94986"/>
          </a:xfrm>
          <a:prstGeom prst="rect">
            <a:avLst/>
          </a:prstGeom>
        </p:spPr>
      </p:pic>
      <p:pic>
        <p:nvPicPr>
          <p:cNvPr id="314" name="Picture 314">
					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77398" y="2415507"/>
            <a:ext cx="103554" cy="94986"/>
          </a:xfrm>
          <a:prstGeom prst="rect">
            <a:avLst/>
          </a:prstGeom>
        </p:spPr>
      </p:pic>
      <p:sp>
        <p:nvSpPr>
          <p:cNvPr id="314" name="Freeform 314"> 
				</p:cNvPr>
          <p:cNvSpPr/>
          <p:nvPr/>
        </p:nvSpPr>
        <p:spPr>
          <a:xfrm>
            <a:off x="5338381" y="2448242"/>
            <a:ext cx="3015996" cy="28575"/>
          </a:xfrm>
          <a:custGeom>
            <a:avLst/>
            <a:gdLst>
              <a:gd name="connsiteX0" fmla="*/ 14287 w 3015996"/>
              <a:gd name="connsiteY0" fmla="*/ 14287 h 28575"/>
              <a:gd name="connsiteX1" fmla="*/ 3001708 w 3015996"/>
              <a:gd name="connsiteY1" fmla="*/ 14287 h 2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15996" h="28575">
                <a:moveTo>
                  <a:pt x="14287" y="14287"/>
                </a:moveTo>
                <a:lnTo>
                  <a:pt x="3001708" y="14287"/>
                </a:lnTo>
              </a:path>
            </a:pathLst>
          </a:custGeom>
          <a:ln w="45">
            <a:solidFill>
              <a:srgbClr val="e71e17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5" name="Freeform 315"> 
				</p:cNvPr>
          <p:cNvSpPr/>
          <p:nvPr/>
        </p:nvSpPr>
        <p:spPr>
          <a:xfrm>
            <a:off x="933767" y="2448242"/>
            <a:ext cx="3057906" cy="28575"/>
          </a:xfrm>
          <a:custGeom>
            <a:avLst/>
            <a:gdLst>
              <a:gd name="connsiteX0" fmla="*/ 14287 w 3057906"/>
              <a:gd name="connsiteY0" fmla="*/ 14287 h 28575"/>
              <a:gd name="connsiteX1" fmla="*/ 3043618 w 3057906"/>
              <a:gd name="connsiteY1" fmla="*/ 14287 h 2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57906" h="28575">
                <a:moveTo>
                  <a:pt x="14287" y="14287"/>
                </a:moveTo>
                <a:lnTo>
                  <a:pt x="3043618" y="14287"/>
                </a:lnTo>
              </a:path>
            </a:pathLst>
          </a:custGeom>
          <a:ln w="45">
            <a:solidFill>
              <a:srgbClr val="e71e17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7" name="Picture 317">
					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04620" y="5243627"/>
            <a:ext cx="314901" cy="287157"/>
          </a:xfrm>
          <a:prstGeom prst="rect">
            <a:avLst/>
          </a:prstGeom>
        </p:spPr>
      </p:pic>
      <p:pic>
        <p:nvPicPr>
          <p:cNvPr id="318" name="Picture 318">
					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41162" y="5303728"/>
            <a:ext cx="182864" cy="166966"/>
          </a:xfrm>
          <a:prstGeom prst="rect">
            <a:avLst/>
          </a:prstGeom>
        </p:spPr>
      </p:pic>
      <p:pic>
        <p:nvPicPr>
          <p:cNvPr id="319" name="Picture 319">
					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99299" y="5303842"/>
            <a:ext cx="182877" cy="166909"/>
          </a:xfrm>
          <a:prstGeom prst="rect">
            <a:avLst/>
          </a:prstGeom>
        </p:spPr>
      </p:pic>
      <p:pic>
        <p:nvPicPr>
          <p:cNvPr id="320" name="Picture 320">
					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24897" y="5340317"/>
            <a:ext cx="103554" cy="94986"/>
          </a:xfrm>
          <a:prstGeom prst="rect">
            <a:avLst/>
          </a:prstGeom>
        </p:spPr>
      </p:pic>
      <p:pic>
        <p:nvPicPr>
          <p:cNvPr id="321" name="Picture 321">
					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77398" y="5340317"/>
            <a:ext cx="103554" cy="94986"/>
          </a:xfrm>
          <a:prstGeom prst="rect">
            <a:avLst/>
          </a:prstGeom>
        </p:spPr>
      </p:pic>
      <p:sp>
        <p:nvSpPr>
          <p:cNvPr id="321" name="Freeform 321"> 
				</p:cNvPr>
          <p:cNvSpPr/>
          <p:nvPr/>
        </p:nvSpPr>
        <p:spPr>
          <a:xfrm>
            <a:off x="5338381" y="5373052"/>
            <a:ext cx="3015996" cy="28575"/>
          </a:xfrm>
          <a:custGeom>
            <a:avLst/>
            <a:gdLst>
              <a:gd name="connsiteX0" fmla="*/ 14287 w 3015996"/>
              <a:gd name="connsiteY0" fmla="*/ 14287 h 28575"/>
              <a:gd name="connsiteX1" fmla="*/ 3001708 w 3015996"/>
              <a:gd name="connsiteY1" fmla="*/ 14287 h 2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15996" h="28575">
                <a:moveTo>
                  <a:pt x="14287" y="14287"/>
                </a:moveTo>
                <a:lnTo>
                  <a:pt x="3001708" y="14287"/>
                </a:lnTo>
              </a:path>
            </a:pathLst>
          </a:custGeom>
          <a:ln w="45">
            <a:solidFill>
              <a:srgbClr val="e71e17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2" name="Freeform 322"> 
				</p:cNvPr>
          <p:cNvSpPr/>
          <p:nvPr/>
        </p:nvSpPr>
        <p:spPr>
          <a:xfrm>
            <a:off x="933767" y="5373052"/>
            <a:ext cx="3057906" cy="28575"/>
          </a:xfrm>
          <a:custGeom>
            <a:avLst/>
            <a:gdLst>
              <a:gd name="connsiteX0" fmla="*/ 14287 w 3057906"/>
              <a:gd name="connsiteY0" fmla="*/ 14287 h 28575"/>
              <a:gd name="connsiteX1" fmla="*/ 3043618 w 3057906"/>
              <a:gd name="connsiteY1" fmla="*/ 14287 h 2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57906" h="28575">
                <a:moveTo>
                  <a:pt x="14287" y="14287"/>
                </a:moveTo>
                <a:lnTo>
                  <a:pt x="3043618" y="14287"/>
                </a:lnTo>
              </a:path>
            </a:pathLst>
          </a:custGeom>
          <a:ln w="45">
            <a:solidFill>
              <a:srgbClr val="e71e17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3" name="TextBox 323"/>
          <p:cNvSpPr txBox="1"/>
          <p:nvPr/>
        </p:nvSpPr>
        <p:spPr>
          <a:xfrm>
            <a:off x="954938" y="1185359"/>
            <a:ext cx="7026343" cy="382923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95833"/>
              </a:lnSpc>
            </a:pPr>
            <a:r>
              <a:rPr lang="zh-CN" altLang="en-US" sz="2800" spc="240" b="1" dirty="0">
                <a:solidFill>
                  <a:srgbClr val="c00000"/>
                </a:solidFill>
                <a:latin typeface="宋体"/>
                <a:ea typeface="宋体"/>
              </a:rPr>
              <a:t>二、</a:t>
            </a:r>
            <a:r>
              <a:rPr lang="zh-CN" altLang="en-US" sz="2800" spc="245" b="1" dirty="0">
                <a:solidFill>
                  <a:srgbClr val="c00000"/>
                </a:solidFill>
                <a:latin typeface="宋体"/>
                <a:ea typeface="宋体"/>
              </a:rPr>
              <a:t>执政</a:t>
            </a:r>
            <a:r>
              <a:rPr lang="zh-CN" altLang="en-US" sz="2800" spc="240" b="1" dirty="0">
                <a:solidFill>
                  <a:srgbClr val="c00000"/>
                </a:solidFill>
                <a:latin typeface="宋体"/>
                <a:ea typeface="宋体"/>
              </a:rPr>
              <a:t>为民：</a:t>
            </a:r>
          </a:p>
          <a:p>
            <a:pPr marL="0" indent="758926">
              <a:lnSpc>
                <a:spcPct val="101250"/>
              </a:lnSpc>
            </a:pPr>
            <a:r>
              <a:rPr lang="zh-CN" altLang="en-US" sz="2800" spc="270" b="1" dirty="0">
                <a:solidFill>
                  <a:srgbClr val="c00000"/>
                </a:solidFill>
                <a:latin typeface="宋体"/>
                <a:ea typeface="宋体"/>
              </a:rPr>
              <a:t>中国共产党</a:t>
            </a:r>
            <a:r>
              <a:rPr lang="zh-CN" altLang="en-US" sz="2800" spc="265" b="1" dirty="0">
                <a:solidFill>
                  <a:srgbClr val="c00000"/>
                </a:solidFill>
                <a:latin typeface="宋体"/>
                <a:ea typeface="宋体"/>
              </a:rPr>
              <a:t>唤醒了民众，凝聚了民心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25"/>
              </a:lnSpc>
            </a:pPr>
            <a:endParaRPr lang="en-US" dirty="0" smtClean="0"/>
          </a:p>
          <a:p>
            <a:pPr hangingPunct="0" marL="442823" indent="522732">
              <a:lnSpc>
                <a:spcPct val="115000"/>
              </a:lnSpc>
            </a:pPr>
            <a:r>
              <a:rPr lang="zh-CN" altLang="en-US" sz="2000" spc="-5" dirty="0">
                <a:solidFill>
                  <a:srgbClr val="000000"/>
                </a:solidFill>
                <a:latin typeface="宋体"/>
                <a:ea typeface="宋体"/>
              </a:rPr>
              <a:t>人民群众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的力量是任何力量都不能阻挡的。正因为中</a:t>
            </a:r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国共产党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真心实意地为人民群众谋利益，人民群众在中国</a:t>
            </a:r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共产党的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领导下团结一致，集聚了全部力量共克时艰，心</a:t>
            </a:r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往一处想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，劲往一处使，才推动了中国革命胜利和中国特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色社会主义事业胜利前进，最终实现了国家富强、</a:t>
            </a:r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民族振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兴、</a:t>
            </a:r>
            <a:r>
              <a:rPr lang="zh-CN" altLang="en-US" sz="2000" spc="10" dirty="0">
                <a:solidFill>
                  <a:srgbClr val="000000"/>
                </a:solidFill>
                <a:latin typeface="宋体"/>
                <a:ea typeface="宋体"/>
              </a:rPr>
              <a:t>人民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幸福。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Picture 325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0350" cy="6864350"/>
          </a:xfrm>
          <a:prstGeom prst="rect">
            <a:avLst/>
          </a:prstGeom>
        </p:spPr>
      </p:pic>
      <p:pic>
        <p:nvPicPr>
          <p:cNvPr id="326" name="Picture 326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676400"/>
            <a:ext cx="5194300" cy="3644900"/>
          </a:xfrm>
          <a:prstGeom prst="rect">
            <a:avLst/>
          </a:prstGeom>
        </p:spPr>
      </p:pic>
      <p:sp>
        <p:nvSpPr>
          <p:cNvPr id="326" name="Freeform 326"> 
				</p:cNvPr>
          <p:cNvSpPr/>
          <p:nvPr/>
        </p:nvSpPr>
        <p:spPr>
          <a:xfrm>
            <a:off x="561975" y="1704975"/>
            <a:ext cx="5076190" cy="3524884"/>
          </a:xfrm>
          <a:custGeom>
            <a:avLst/>
            <a:gdLst>
              <a:gd name="connsiteX0" fmla="*/ 17780 w 5076190"/>
              <a:gd name="connsiteY0" fmla="*/ 282828 h 3524884"/>
              <a:gd name="connsiteX1" fmla="*/ 282867 w 5076190"/>
              <a:gd name="connsiteY1" fmla="*/ 17779 h 3524884"/>
              <a:gd name="connsiteX2" fmla="*/ 4793361 w 5076190"/>
              <a:gd name="connsiteY2" fmla="*/ 17779 h 3524884"/>
              <a:gd name="connsiteX3" fmla="*/ 5058410 w 5076190"/>
              <a:gd name="connsiteY3" fmla="*/ 282828 h 3524884"/>
              <a:gd name="connsiteX4" fmla="*/ 5058410 w 5076190"/>
              <a:gd name="connsiteY4" fmla="*/ 3242056 h 3524884"/>
              <a:gd name="connsiteX5" fmla="*/ 4793361 w 5076190"/>
              <a:gd name="connsiteY5" fmla="*/ 3507105 h 3524884"/>
              <a:gd name="connsiteX6" fmla="*/ 282867 w 5076190"/>
              <a:gd name="connsiteY6" fmla="*/ 3507105 h 3524884"/>
              <a:gd name="connsiteX7" fmla="*/ 17780 w 5076190"/>
              <a:gd name="connsiteY7" fmla="*/ 3242056 h 3524884"/>
              <a:gd name="connsiteX8" fmla="*/ 17780 w 5076190"/>
              <a:gd name="connsiteY8" fmla="*/ 282828 h 3524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76190" h="3524884">
                <a:moveTo>
                  <a:pt x="17780" y="282828"/>
                </a:moveTo>
                <a:cubicBezTo>
                  <a:pt x="17780" y="136525"/>
                  <a:pt x="136461" y="17779"/>
                  <a:pt x="282867" y="17779"/>
                </a:cubicBezTo>
                <a:lnTo>
                  <a:pt x="4793361" y="17779"/>
                </a:lnTo>
                <a:cubicBezTo>
                  <a:pt x="4939665" y="17779"/>
                  <a:pt x="5058410" y="136525"/>
                  <a:pt x="5058410" y="282828"/>
                </a:cubicBezTo>
                <a:lnTo>
                  <a:pt x="5058410" y="3242056"/>
                </a:lnTo>
                <a:cubicBezTo>
                  <a:pt x="5058410" y="3388359"/>
                  <a:pt x="4939665" y="3507105"/>
                  <a:pt x="4793361" y="3507105"/>
                </a:cubicBezTo>
                <a:lnTo>
                  <a:pt x="282867" y="3507105"/>
                </a:lnTo>
                <a:cubicBezTo>
                  <a:pt x="136461" y="3507105"/>
                  <a:pt x="17780" y="3388359"/>
                  <a:pt x="17780" y="3242056"/>
                </a:cubicBezTo>
                <a:lnTo>
                  <a:pt x="17780" y="282828"/>
                </a:lnTo>
                <a:close/>
              </a:path>
            </a:pathLst>
          </a:custGeom>
          <a:ln w="56">
            <a:solidFill>
              <a:srgbClr val="ff4c35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8" name="Picture 328">
					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1190" y="1722754"/>
            <a:ext cx="2883534" cy="829945"/>
          </a:xfrm>
          <a:prstGeom prst="rect">
            <a:avLst/>
          </a:prstGeom>
        </p:spPr>
      </p:pic>
      <p:sp>
        <p:nvSpPr>
          <p:cNvPr id="328" name="Freeform 328"> 
				</p:cNvPr>
          <p:cNvSpPr/>
          <p:nvPr/>
        </p:nvSpPr>
        <p:spPr>
          <a:xfrm>
            <a:off x="5701665" y="1713229"/>
            <a:ext cx="2902584" cy="848995"/>
          </a:xfrm>
          <a:custGeom>
            <a:avLst/>
            <a:gdLst>
              <a:gd name="connsiteX0" fmla="*/ 9525 w 2902584"/>
              <a:gd name="connsiteY0" fmla="*/ 839470 h 848995"/>
              <a:gd name="connsiteX1" fmla="*/ 2893059 w 2902584"/>
              <a:gd name="connsiteY1" fmla="*/ 839470 h 848995"/>
              <a:gd name="connsiteX2" fmla="*/ 2893059 w 2902584"/>
              <a:gd name="connsiteY2" fmla="*/ 9525 h 848995"/>
              <a:gd name="connsiteX3" fmla="*/ 9525 w 2902584"/>
              <a:gd name="connsiteY3" fmla="*/ 9525 h 848995"/>
              <a:gd name="connsiteX4" fmla="*/ 9525 w 2902584"/>
              <a:gd name="connsiteY4" fmla="*/ 839470 h 848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02584" h="848995">
                <a:moveTo>
                  <a:pt x="9525" y="839470"/>
                </a:moveTo>
                <a:lnTo>
                  <a:pt x="2893059" y="839470"/>
                </a:lnTo>
                <a:lnTo>
                  <a:pt x="2893059" y="9525"/>
                </a:lnTo>
                <a:lnTo>
                  <a:pt x="9525" y="9525"/>
                </a:lnTo>
                <a:lnTo>
                  <a:pt x="9525" y="839470"/>
                </a:lnTo>
                <a:close/>
              </a:path>
            </a:pathLst>
          </a:custGeom>
          <a:ln w="30">
            <a:solidFill>
              <a:srgbClr val="c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9" name="Freeform 329"> 
				</p:cNvPr>
          <p:cNvSpPr/>
          <p:nvPr/>
        </p:nvSpPr>
        <p:spPr>
          <a:xfrm>
            <a:off x="5701665" y="2543175"/>
            <a:ext cx="2902584" cy="2678430"/>
          </a:xfrm>
          <a:custGeom>
            <a:avLst/>
            <a:gdLst>
              <a:gd name="connsiteX0" fmla="*/ 9525 w 2902584"/>
              <a:gd name="connsiteY0" fmla="*/ 2668905 h 2678430"/>
              <a:gd name="connsiteX1" fmla="*/ 2893059 w 2902584"/>
              <a:gd name="connsiteY1" fmla="*/ 2668905 h 2678430"/>
              <a:gd name="connsiteX2" fmla="*/ 2893059 w 2902584"/>
              <a:gd name="connsiteY2" fmla="*/ 9525 h 2678430"/>
              <a:gd name="connsiteX3" fmla="*/ 9525 w 2902584"/>
              <a:gd name="connsiteY3" fmla="*/ 9525 h 2678430"/>
              <a:gd name="connsiteX4" fmla="*/ 9525 w 2902584"/>
              <a:gd name="connsiteY4" fmla="*/ 2668905 h 2678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02584" h="2678430">
                <a:moveTo>
                  <a:pt x="9525" y="2668905"/>
                </a:moveTo>
                <a:lnTo>
                  <a:pt x="2893059" y="2668905"/>
                </a:lnTo>
                <a:lnTo>
                  <a:pt x="2893059" y="9525"/>
                </a:lnTo>
                <a:lnTo>
                  <a:pt x="9525" y="9525"/>
                </a:lnTo>
                <a:lnTo>
                  <a:pt x="9525" y="2668905"/>
                </a:lnTo>
                <a:close/>
              </a:path>
            </a:pathLst>
          </a:custGeom>
          <a:ln w="30">
            <a:solidFill>
              <a:srgbClr val="c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1" name="Picture 331">
					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105400"/>
            <a:ext cx="9150350" cy="990600"/>
          </a:xfrm>
          <a:prstGeom prst="rect">
            <a:avLst/>
          </a:prstGeom>
        </p:spPr>
      </p:pic>
      <p:sp>
        <p:nvSpPr>
          <p:cNvPr id="331" name="TextBox 331"/>
          <p:cNvSpPr txBox="1"/>
          <p:nvPr/>
        </p:nvSpPr>
        <p:spPr>
          <a:xfrm>
            <a:off x="541629" y="1011301"/>
            <a:ext cx="8357565" cy="3962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zh-CN" altLang="en-US" sz="2400" spc="-10" b="1" dirty="0">
                <a:solidFill>
                  <a:srgbClr val="c00000"/>
                </a:solidFill>
                <a:latin typeface="宋体"/>
                <a:ea typeface="宋体"/>
              </a:rPr>
              <a:t>（一）</a:t>
            </a:r>
            <a:r>
              <a:rPr lang="zh-CN" altLang="en-US" sz="2400" spc="-15" b="1" dirty="0">
                <a:solidFill>
                  <a:srgbClr val="c00000"/>
                </a:solidFill>
                <a:latin typeface="宋体"/>
                <a:ea typeface="宋体"/>
              </a:rPr>
              <a:t>马克思主义经典作家对唤醒</a:t>
            </a:r>
            <a:r>
              <a:rPr lang="zh-CN" altLang="en-US" sz="2400" spc="-5" b="1" dirty="0">
                <a:solidFill>
                  <a:srgbClr val="c00000"/>
                </a:solidFill>
                <a:latin typeface="宋体"/>
                <a:ea typeface="宋体"/>
              </a:rPr>
              <a:t>民众，凝聚民心的经典论述</a:t>
            </a:r>
          </a:p>
        </p:txBody>
      </p:sp>
      <p:sp>
        <p:nvSpPr>
          <p:cNvPr id="332" name="TextBox 332"/>
          <p:cNvSpPr txBox="1"/>
          <p:nvPr/>
        </p:nvSpPr>
        <p:spPr>
          <a:xfrm>
            <a:off x="868680" y="1923798"/>
            <a:ext cx="4477385" cy="30378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 indent="448309">
              <a:lnSpc>
                <a:spcPct val="115000"/>
              </a:lnSpc>
            </a:pPr>
            <a:r>
              <a:rPr lang="zh-CN" altLang="en-US" sz="2000" spc="100" dirty="0">
                <a:solidFill>
                  <a:srgbClr val="ff0000"/>
                </a:solidFill>
                <a:latin typeface="宋体"/>
                <a:ea typeface="宋体"/>
              </a:rPr>
              <a:t>习近平</a:t>
            </a:r>
            <a:r>
              <a:rPr lang="zh-CN" altLang="en-US" sz="2000" spc="109" dirty="0">
                <a:solidFill>
                  <a:srgbClr val="000000"/>
                </a:solidFill>
                <a:latin typeface="宋体"/>
                <a:ea typeface="宋体"/>
              </a:rPr>
              <a:t>：</a:t>
            </a:r>
            <a:r>
              <a:rPr lang="zh-CN" altLang="en-US" sz="2000" spc="104" dirty="0">
                <a:solidFill>
                  <a:srgbClr val="000000"/>
                </a:solidFill>
                <a:latin typeface="宋体"/>
                <a:ea typeface="宋体"/>
              </a:rPr>
              <a:t>我们要顺应人民群众对美</a:t>
            </a:r>
            <a:r>
              <a:rPr lang="zh-CN" altLang="en-US" sz="2000" spc="70" dirty="0">
                <a:solidFill>
                  <a:srgbClr val="000000"/>
                </a:solidFill>
                <a:latin typeface="宋体"/>
                <a:ea typeface="宋体"/>
              </a:rPr>
              <a:t>好生活的向往，坚持</a:t>
            </a:r>
            <a:r>
              <a:rPr lang="zh-CN" altLang="en-US" sz="2000" spc="60" dirty="0">
                <a:solidFill>
                  <a:srgbClr val="000000"/>
                </a:solidFill>
                <a:latin typeface="宋体"/>
                <a:ea typeface="宋体"/>
              </a:rPr>
              <a:t>以人民为中心的发</a:t>
            </a:r>
            <a:r>
              <a:rPr lang="zh-CN" altLang="en-US" sz="2000" spc="70" dirty="0">
                <a:solidFill>
                  <a:srgbClr val="000000"/>
                </a:solidFill>
                <a:latin typeface="宋体"/>
                <a:ea typeface="宋体"/>
              </a:rPr>
              <a:t>展</a:t>
            </a:r>
            <a:r>
              <a:rPr lang="zh-CN" altLang="en-US" sz="2000" spc="65" dirty="0">
                <a:solidFill>
                  <a:srgbClr val="000000"/>
                </a:solidFill>
                <a:latin typeface="宋体"/>
                <a:ea typeface="宋体"/>
              </a:rPr>
              <a:t>思想，以保障和改善民生为重点，发</a:t>
            </a:r>
            <a:r>
              <a:rPr lang="zh-CN" altLang="en-US" sz="2000" spc="70" dirty="0">
                <a:solidFill>
                  <a:srgbClr val="000000"/>
                </a:solidFill>
                <a:latin typeface="宋体"/>
                <a:ea typeface="宋体"/>
              </a:rPr>
              <a:t>展各项社会事业，加</a:t>
            </a:r>
            <a:r>
              <a:rPr lang="zh-CN" altLang="en-US" sz="2000" spc="60" dirty="0">
                <a:solidFill>
                  <a:srgbClr val="000000"/>
                </a:solidFill>
                <a:latin typeface="宋体"/>
                <a:ea typeface="宋体"/>
              </a:rPr>
              <a:t>大收入分配调节力</a:t>
            </a:r>
            <a:r>
              <a:rPr lang="zh-CN" altLang="en-US" sz="2000" spc="70" dirty="0">
                <a:solidFill>
                  <a:srgbClr val="000000"/>
                </a:solidFill>
                <a:latin typeface="宋体"/>
                <a:ea typeface="宋体"/>
              </a:rPr>
              <a:t>度，打赢脱贫攻坚战</a:t>
            </a:r>
            <a:r>
              <a:rPr lang="zh-CN" altLang="en-US" sz="2000" spc="60" dirty="0">
                <a:solidFill>
                  <a:srgbClr val="000000"/>
                </a:solidFill>
                <a:latin typeface="宋体"/>
                <a:ea typeface="宋体"/>
              </a:rPr>
              <a:t>，保证人民平等参</a:t>
            </a:r>
            <a:r>
              <a:rPr lang="zh-CN" altLang="en-US" sz="2000" spc="60" dirty="0">
                <a:solidFill>
                  <a:srgbClr val="000000"/>
                </a:solidFill>
                <a:latin typeface="宋体"/>
                <a:ea typeface="宋体"/>
              </a:rPr>
              <a:t>与、</a:t>
            </a:r>
            <a:r>
              <a:rPr lang="zh-CN" altLang="en-US" sz="2000" spc="70" dirty="0">
                <a:solidFill>
                  <a:srgbClr val="000000"/>
                </a:solidFill>
                <a:latin typeface="宋体"/>
                <a:ea typeface="宋体"/>
              </a:rPr>
              <a:t>平等</a:t>
            </a:r>
            <a:r>
              <a:rPr lang="zh-CN" altLang="en-US" sz="2000" spc="65" dirty="0">
                <a:solidFill>
                  <a:srgbClr val="000000"/>
                </a:solidFill>
                <a:latin typeface="宋体"/>
                <a:ea typeface="宋体"/>
              </a:rPr>
              <a:t>发展权利，使改革发展成果更</a:t>
            </a:r>
            <a:r>
              <a:rPr lang="zh-CN" altLang="en-US" sz="2000" spc="70" dirty="0">
                <a:solidFill>
                  <a:srgbClr val="000000"/>
                </a:solidFill>
                <a:latin typeface="宋体"/>
                <a:ea typeface="宋体"/>
              </a:rPr>
              <a:t>多更公平惠及全体人</a:t>
            </a:r>
            <a:r>
              <a:rPr lang="zh-CN" altLang="en-US" sz="2000" spc="60" dirty="0">
                <a:solidFill>
                  <a:srgbClr val="000000"/>
                </a:solidFill>
                <a:latin typeface="宋体"/>
                <a:ea typeface="宋体"/>
              </a:rPr>
              <a:t>民，朝着实现全体</a:t>
            </a:r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人民共同富裕的目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标稳步迈进。</a:t>
            </a:r>
          </a:p>
        </p:txBody>
      </p:sp>
      <p:sp>
        <p:nvSpPr>
          <p:cNvPr id="333" name="TextBox 333"/>
          <p:cNvSpPr txBox="1"/>
          <p:nvPr/>
        </p:nvSpPr>
        <p:spPr>
          <a:xfrm>
            <a:off x="6134989" y="1731587"/>
            <a:ext cx="2049068" cy="32922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256920">
              <a:lnSpc>
                <a:spcPct val="97916"/>
              </a:lnSpc>
            </a:pPr>
            <a:r>
              <a:rPr lang="zh-CN" altLang="en-US" sz="2400" spc="-15" b="1" dirty="0">
                <a:solidFill>
                  <a:srgbClr val="ffffff"/>
                </a:solidFill>
                <a:latin typeface="宋体"/>
                <a:ea typeface="宋体"/>
              </a:rPr>
              <a:t>马克</a:t>
            </a:r>
            <a:r>
              <a:rPr lang="zh-CN" altLang="en-US" sz="2400" spc="-10" b="1" dirty="0">
                <a:solidFill>
                  <a:srgbClr val="ffffff"/>
                </a:solidFill>
                <a:latin typeface="宋体"/>
                <a:ea typeface="宋体"/>
              </a:rPr>
              <a:t>思主义</a:t>
            </a:r>
          </a:p>
          <a:p>
            <a:pPr marL="0" indent="561720">
              <a:lnSpc>
                <a:spcPct val="97916"/>
              </a:lnSpc>
            </a:pPr>
            <a:r>
              <a:rPr lang="zh-CN" altLang="en-US" sz="2400" spc="-15" b="1" dirty="0">
                <a:solidFill>
                  <a:srgbClr val="ffffff"/>
                </a:solidFill>
                <a:latin typeface="宋体"/>
                <a:ea typeface="宋体"/>
              </a:rPr>
              <a:t>群众观</a:t>
            </a:r>
          </a:p>
          <a:p>
            <a:pPr>
              <a:lnSpc>
                <a:spcPts val="1540"/>
              </a:lnSpc>
            </a:pPr>
            <a:endParaRPr lang="en-US" dirty="0" smtClean="0"/>
          </a:p>
          <a:p>
            <a:pPr hangingPunct="0" marL="364235" indent="-298703">
              <a:lnSpc>
                <a:spcPct val="94583"/>
              </a:lnSpc>
            </a:pPr>
            <a:r>
              <a:rPr lang="zh-CN" altLang="en-US" sz="2000" spc="-5" dirty="0">
                <a:solidFill>
                  <a:srgbClr val="000000"/>
                </a:solidFill>
                <a:latin typeface="宋体"/>
                <a:ea typeface="宋体"/>
              </a:rPr>
              <a:t>党的根基在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人民</a:t>
            </a:r>
            <a:r>
              <a:rPr lang="zh-CN" altLang="en-US" sz="2000" spc="10" dirty="0">
                <a:solidFill>
                  <a:srgbClr val="000000"/>
                </a:solidFill>
                <a:latin typeface="宋体"/>
                <a:ea typeface="宋体"/>
              </a:rPr>
              <a:t>血脉</a:t>
            </a:r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在人民</a:t>
            </a:r>
            <a:br/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力量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在人民</a:t>
            </a:r>
          </a:p>
          <a:p>
            <a:pPr>
              <a:lnSpc>
                <a:spcPts val="945"/>
              </a:lnSpc>
            </a:pPr>
            <a:endParaRPr lang="en-US" dirty="0" smtClean="0"/>
          </a:p>
          <a:p>
            <a:pPr marL="0" indent="254507">
              <a:lnSpc>
                <a:spcPct val="97083"/>
              </a:lnSpc>
            </a:pPr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中国共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产党人</a:t>
            </a:r>
          </a:p>
          <a:p>
            <a:pPr hangingPunct="0" marL="0">
              <a:lnSpc>
                <a:spcPct val="94166"/>
              </a:lnSpc>
            </a:pPr>
            <a:r>
              <a:rPr lang="zh-CN" altLang="en-US" sz="2000" spc="-5" dirty="0">
                <a:solidFill>
                  <a:srgbClr val="000000"/>
                </a:solidFill>
                <a:latin typeface="宋体"/>
                <a:ea typeface="宋体"/>
              </a:rPr>
              <a:t>始终坚持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人民主体</a:t>
            </a:r>
            <a:r>
              <a:rPr lang="zh-CN" altLang="en-US" sz="2000" spc="-10" dirty="0">
                <a:solidFill>
                  <a:srgbClr val="000000"/>
                </a:solidFill>
                <a:latin typeface="宋体"/>
                <a:ea typeface="宋体"/>
              </a:rPr>
              <a:t>地位，并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牢牢扎根</a:t>
            </a:r>
          </a:p>
          <a:p>
            <a:pPr marL="0" indent="382904">
              <a:lnSpc>
                <a:spcPct val="97083"/>
              </a:lnSpc>
            </a:pPr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在民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众之中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Picture 335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0350" cy="6864350"/>
          </a:xfrm>
          <a:prstGeom prst="rect">
            <a:avLst/>
          </a:prstGeom>
        </p:spPr>
      </p:pic>
      <p:sp>
        <p:nvSpPr>
          <p:cNvPr id="335" name="Freeform 335"> 
				</p:cNvPr>
          <p:cNvSpPr/>
          <p:nvPr/>
        </p:nvSpPr>
        <p:spPr>
          <a:xfrm>
            <a:off x="1591945" y="3413506"/>
            <a:ext cx="2872739" cy="16764"/>
          </a:xfrm>
          <a:custGeom>
            <a:avLst/>
            <a:gdLst>
              <a:gd name="connsiteX0" fmla="*/ 0 w 2872739"/>
              <a:gd name="connsiteY0" fmla="*/ 0 h 16764"/>
              <a:gd name="connsiteX1" fmla="*/ 1436370 w 2872739"/>
              <a:gd name="connsiteY1" fmla="*/ 0 h 16764"/>
              <a:gd name="connsiteX2" fmla="*/ 2872739 w 2872739"/>
              <a:gd name="connsiteY2" fmla="*/ 0 h 16764"/>
              <a:gd name="connsiteX3" fmla="*/ 2872739 w 2872739"/>
              <a:gd name="connsiteY3" fmla="*/ 16764 h 16764"/>
              <a:gd name="connsiteX4" fmla="*/ 1436370 w 2872739"/>
              <a:gd name="connsiteY4" fmla="*/ 16764 h 16764"/>
              <a:gd name="connsiteX5" fmla="*/ 0 w 2872739"/>
              <a:gd name="connsiteY5" fmla="*/ 16764 h 16764"/>
              <a:gd name="connsiteX6" fmla="*/ 0 w 2872739"/>
              <a:gd name="connsiteY6" fmla="*/ 0 h 16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72739" h="16764">
                <a:moveTo>
                  <a:pt x="0" y="0"/>
                </a:moveTo>
                <a:lnTo>
                  <a:pt x="1436370" y="0"/>
                </a:lnTo>
                <a:lnTo>
                  <a:pt x="2872739" y="0"/>
                </a:lnTo>
                <a:lnTo>
                  <a:pt x="2872739" y="16764"/>
                </a:lnTo>
                <a:lnTo>
                  <a:pt x="1436370" y="16764"/>
                </a:lnTo>
                <a:lnTo>
                  <a:pt x="0" y="16764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00000"/>
            </a:srgbClr>
          </a:solidFill>
          <a:ln w="2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7" name="Picture 337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4685" y="3413506"/>
            <a:ext cx="2286000" cy="16764"/>
          </a:xfrm>
          <a:prstGeom prst="rect">
            <a:avLst/>
          </a:prstGeom>
        </p:spPr>
      </p:pic>
      <p:pic>
        <p:nvPicPr>
          <p:cNvPr id="338" name="Picture 338">
					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8580" y="1823517"/>
            <a:ext cx="314902" cy="287157"/>
          </a:xfrm>
          <a:prstGeom prst="rect">
            <a:avLst/>
          </a:prstGeom>
        </p:spPr>
      </p:pic>
      <p:pic>
        <p:nvPicPr>
          <p:cNvPr id="339" name="Picture 339">
					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5123" y="1883617"/>
            <a:ext cx="182864" cy="166967"/>
          </a:xfrm>
          <a:prstGeom prst="rect">
            <a:avLst/>
          </a:prstGeom>
        </p:spPr>
      </p:pic>
      <p:pic>
        <p:nvPicPr>
          <p:cNvPr id="340" name="Picture 340">
					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3258" y="1883732"/>
            <a:ext cx="182877" cy="166909"/>
          </a:xfrm>
          <a:prstGeom prst="rect">
            <a:avLst/>
          </a:prstGeom>
        </p:spPr>
      </p:pic>
      <p:pic>
        <p:nvPicPr>
          <p:cNvPr id="341" name="Picture 341">
					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8858" y="1920207"/>
            <a:ext cx="103553" cy="94986"/>
          </a:xfrm>
          <a:prstGeom prst="rect">
            <a:avLst/>
          </a:prstGeom>
        </p:spPr>
      </p:pic>
      <p:pic>
        <p:nvPicPr>
          <p:cNvPr id="342" name="Picture 342">
					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11358" y="1920207"/>
            <a:ext cx="103553" cy="94986"/>
          </a:xfrm>
          <a:prstGeom prst="rect">
            <a:avLst/>
          </a:prstGeom>
        </p:spPr>
      </p:pic>
      <p:sp>
        <p:nvSpPr>
          <p:cNvPr id="342" name="Freeform 342"> 
				</p:cNvPr>
          <p:cNvSpPr/>
          <p:nvPr/>
        </p:nvSpPr>
        <p:spPr>
          <a:xfrm>
            <a:off x="5272341" y="1952942"/>
            <a:ext cx="3015996" cy="28575"/>
          </a:xfrm>
          <a:custGeom>
            <a:avLst/>
            <a:gdLst>
              <a:gd name="connsiteX0" fmla="*/ 14287 w 3015996"/>
              <a:gd name="connsiteY0" fmla="*/ 14287 h 28575"/>
              <a:gd name="connsiteX1" fmla="*/ 3001708 w 3015996"/>
              <a:gd name="connsiteY1" fmla="*/ 14287 h 2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15996" h="28575">
                <a:moveTo>
                  <a:pt x="14287" y="14287"/>
                </a:moveTo>
                <a:lnTo>
                  <a:pt x="3001708" y="14287"/>
                </a:lnTo>
              </a:path>
            </a:pathLst>
          </a:custGeom>
          <a:ln w="45">
            <a:solidFill>
              <a:srgbClr val="e71e17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3" name="Freeform 343"> 
				</p:cNvPr>
          <p:cNvSpPr/>
          <p:nvPr/>
        </p:nvSpPr>
        <p:spPr>
          <a:xfrm>
            <a:off x="867727" y="1952942"/>
            <a:ext cx="3057906" cy="28575"/>
          </a:xfrm>
          <a:custGeom>
            <a:avLst/>
            <a:gdLst>
              <a:gd name="connsiteX0" fmla="*/ 14287 w 3057906"/>
              <a:gd name="connsiteY0" fmla="*/ 14287 h 28575"/>
              <a:gd name="connsiteX1" fmla="*/ 3043618 w 3057906"/>
              <a:gd name="connsiteY1" fmla="*/ 14287 h 2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57906" h="28575">
                <a:moveTo>
                  <a:pt x="14287" y="14287"/>
                </a:moveTo>
                <a:lnTo>
                  <a:pt x="3043618" y="14287"/>
                </a:lnTo>
              </a:path>
            </a:pathLst>
          </a:custGeom>
          <a:ln w="45">
            <a:solidFill>
              <a:srgbClr val="e71e17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5" name="Picture 345">
					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0657" y="4792345"/>
            <a:ext cx="896467" cy="618363"/>
          </a:xfrm>
          <a:prstGeom prst="rect">
            <a:avLst/>
          </a:prstGeom>
        </p:spPr>
      </p:pic>
      <p:pic>
        <p:nvPicPr>
          <p:cNvPr id="346" name="Picture 346">
					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240" y="4862195"/>
            <a:ext cx="1003173" cy="662304"/>
          </a:xfrm>
          <a:prstGeom prst="rect">
            <a:avLst/>
          </a:prstGeom>
        </p:spPr>
      </p:pic>
      <p:pic>
        <p:nvPicPr>
          <p:cNvPr id="347" name="Picture 347">
					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3898" y="5073396"/>
            <a:ext cx="251815" cy="305308"/>
          </a:xfrm>
          <a:prstGeom prst="rect">
            <a:avLst/>
          </a:prstGeom>
        </p:spPr>
      </p:pic>
      <p:sp>
        <p:nvSpPr>
          <p:cNvPr id="347" name="Freeform 347"> 
				</p:cNvPr>
          <p:cNvSpPr/>
          <p:nvPr/>
        </p:nvSpPr>
        <p:spPr>
          <a:xfrm>
            <a:off x="935037" y="5652452"/>
            <a:ext cx="3057906" cy="28575"/>
          </a:xfrm>
          <a:custGeom>
            <a:avLst/>
            <a:gdLst>
              <a:gd name="connsiteX0" fmla="*/ 14287 w 3057906"/>
              <a:gd name="connsiteY0" fmla="*/ 14287 h 28575"/>
              <a:gd name="connsiteX1" fmla="*/ 3043618 w 3057906"/>
              <a:gd name="connsiteY1" fmla="*/ 14287 h 2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57906" h="28575">
                <a:moveTo>
                  <a:pt x="14287" y="14287"/>
                </a:moveTo>
                <a:lnTo>
                  <a:pt x="3043618" y="14287"/>
                </a:lnTo>
              </a:path>
            </a:pathLst>
          </a:custGeom>
          <a:ln w="45">
            <a:solidFill>
              <a:srgbClr val="e71e17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9" name="Picture 349">
					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05931" y="5523027"/>
            <a:ext cx="314860" cy="287136"/>
          </a:xfrm>
          <a:prstGeom prst="rect">
            <a:avLst/>
          </a:prstGeom>
        </p:spPr>
      </p:pic>
      <p:pic>
        <p:nvPicPr>
          <p:cNvPr id="350" name="Picture 350">
					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42432" y="5583128"/>
            <a:ext cx="182865" cy="166973"/>
          </a:xfrm>
          <a:prstGeom prst="rect">
            <a:avLst/>
          </a:prstGeom>
        </p:spPr>
      </p:pic>
      <p:pic>
        <p:nvPicPr>
          <p:cNvPr id="351" name="Picture 351">
					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00569" y="5583242"/>
            <a:ext cx="182877" cy="166913"/>
          </a:xfrm>
          <a:prstGeom prst="rect">
            <a:avLst/>
          </a:prstGeom>
        </p:spPr>
      </p:pic>
      <p:pic>
        <p:nvPicPr>
          <p:cNvPr id="352" name="Picture 352">
					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26075" y="5619716"/>
            <a:ext cx="103646" cy="94971"/>
          </a:xfrm>
          <a:prstGeom prst="rect">
            <a:avLst/>
          </a:prstGeom>
        </p:spPr>
      </p:pic>
      <p:pic>
        <p:nvPicPr>
          <p:cNvPr id="353" name="Picture 353">
					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78575" y="5619716"/>
            <a:ext cx="103646" cy="94971"/>
          </a:xfrm>
          <a:prstGeom prst="rect">
            <a:avLst/>
          </a:prstGeom>
        </p:spPr>
      </p:pic>
      <p:sp>
        <p:nvSpPr>
          <p:cNvPr id="353" name="Freeform 353"> 
				</p:cNvPr>
          <p:cNvSpPr/>
          <p:nvPr/>
        </p:nvSpPr>
        <p:spPr>
          <a:xfrm>
            <a:off x="5339651" y="5652452"/>
            <a:ext cx="3015995" cy="28575"/>
          </a:xfrm>
          <a:custGeom>
            <a:avLst/>
            <a:gdLst>
              <a:gd name="connsiteX0" fmla="*/ 14287 w 3015995"/>
              <a:gd name="connsiteY0" fmla="*/ 14287 h 28575"/>
              <a:gd name="connsiteX1" fmla="*/ 3001708 w 3015995"/>
              <a:gd name="connsiteY1" fmla="*/ 14287 h 2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15995" h="28575">
                <a:moveTo>
                  <a:pt x="14287" y="14287"/>
                </a:moveTo>
                <a:lnTo>
                  <a:pt x="3001708" y="14287"/>
                </a:lnTo>
              </a:path>
            </a:pathLst>
          </a:custGeom>
          <a:ln w="45">
            <a:solidFill>
              <a:srgbClr val="e71e17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4" name="TextBox 354"/>
          <p:cNvSpPr txBox="1"/>
          <p:nvPr/>
        </p:nvSpPr>
        <p:spPr>
          <a:xfrm>
            <a:off x="823264" y="1149927"/>
            <a:ext cx="7166686" cy="42964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zh-CN" altLang="en-US" sz="2400" spc="270" b="1" dirty="0">
                <a:solidFill>
                  <a:srgbClr val="c00000"/>
                </a:solidFill>
                <a:latin typeface="宋体"/>
                <a:ea typeface="宋体"/>
              </a:rPr>
              <a:t>（二）</a:t>
            </a:r>
            <a:r>
              <a:rPr lang="zh-CN" altLang="en-US" sz="2400" spc="280" b="1" dirty="0">
                <a:solidFill>
                  <a:srgbClr val="c00000"/>
                </a:solidFill>
                <a:latin typeface="宋体"/>
                <a:ea typeface="宋体"/>
              </a:rPr>
              <a:t>中国共产党全心</a:t>
            </a:r>
            <a:r>
              <a:rPr lang="zh-CN" altLang="en-US" sz="2400" spc="270" b="1" dirty="0">
                <a:solidFill>
                  <a:srgbClr val="c00000"/>
                </a:solidFill>
                <a:latin typeface="宋体"/>
                <a:ea typeface="宋体"/>
              </a:rPr>
              <a:t>全意为人民服务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555"/>
              </a:lnSpc>
            </a:pPr>
            <a:endParaRPr lang="en-US" dirty="0" smtClean="0"/>
          </a:p>
          <a:p>
            <a:pPr hangingPunct="0" marL="395630" indent="536498">
              <a:lnSpc>
                <a:spcPct val="115416"/>
              </a:lnSpc>
            </a:pPr>
            <a:r>
              <a:rPr lang="zh-CN" altLang="en-US" sz="2000" spc="40" dirty="0">
                <a:solidFill>
                  <a:srgbClr val="000000"/>
                </a:solidFill>
                <a:latin typeface="宋体"/>
                <a:ea typeface="宋体"/>
              </a:rPr>
              <a:t>无论在革命过程中还是在建设进程</a:t>
            </a:r>
            <a:r>
              <a:rPr lang="zh-CN" altLang="en-US" sz="2000" spc="35" dirty="0">
                <a:solidFill>
                  <a:srgbClr val="000000"/>
                </a:solidFill>
                <a:latin typeface="宋体"/>
                <a:ea typeface="宋体"/>
              </a:rPr>
              <a:t>中，中国取得的任何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一项成就都离不开</a:t>
            </a:r>
            <a:r>
              <a:rPr lang="zh-CN" altLang="en-US" sz="2000" dirty="0">
                <a:solidFill>
                  <a:srgbClr val="ff0000"/>
                </a:solidFill>
                <a:latin typeface="宋体"/>
                <a:ea typeface="宋体"/>
              </a:rPr>
              <a:t>人民群众的支持</a:t>
            </a:r>
            <a:r>
              <a:rPr lang="zh-CN" altLang="en-US" sz="2000" spc="35" dirty="0">
                <a:solidFill>
                  <a:srgbClr val="000000"/>
                </a:solidFill>
                <a:latin typeface="宋体"/>
                <a:ea typeface="宋体"/>
              </a:rPr>
              <a:t>。</a:t>
            </a:r>
          </a:p>
          <a:p>
            <a:pPr marL="0" indent="843737">
              <a:lnSpc>
                <a:spcPct val="101666"/>
              </a:lnSpc>
              <a:spcBef>
                <a:spcPts val="775"/>
              </a:spcBef>
            </a:pP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中共共产党的根本宗旨：</a:t>
            </a:r>
            <a:r>
              <a:rPr lang="zh-CN" altLang="en-US" sz="2000" spc="-10" b="1" dirty="0">
                <a:solidFill>
                  <a:srgbClr val="ff0000"/>
                </a:solidFill>
                <a:latin typeface="宋体"/>
                <a:ea typeface="宋体"/>
              </a:rPr>
              <a:t>全心全意为</a:t>
            </a:r>
            <a:r>
              <a:rPr lang="zh-CN" altLang="en-US" sz="2000" b="1" dirty="0">
                <a:solidFill>
                  <a:srgbClr val="ff0000"/>
                </a:solidFill>
                <a:latin typeface="宋体"/>
                <a:ea typeface="宋体"/>
              </a:rPr>
              <a:t>人民服务。</a:t>
            </a:r>
          </a:p>
          <a:p>
            <a:pPr hangingPunct="0" marL="395630" indent="448106">
              <a:lnSpc>
                <a:spcPct val="115000"/>
              </a:lnSpc>
              <a:spcBef>
                <a:spcPts val="775"/>
              </a:spcBef>
            </a:pPr>
            <a:r>
              <a:rPr lang="zh-CN" altLang="en-US" sz="2000" spc="65" dirty="0">
                <a:solidFill>
                  <a:srgbClr val="000000"/>
                </a:solidFill>
                <a:latin typeface="宋体"/>
                <a:ea typeface="宋体"/>
              </a:rPr>
              <a:t>在革命战争时期，中国共产党将“</a:t>
            </a:r>
            <a:r>
              <a:rPr lang="zh-CN" altLang="en-US" sz="2000" spc="75" dirty="0">
                <a:solidFill>
                  <a:srgbClr val="ff0000"/>
                </a:solidFill>
                <a:latin typeface="宋体"/>
                <a:ea typeface="宋体"/>
              </a:rPr>
              <a:t>一切为了群众，</a:t>
            </a:r>
            <a:r>
              <a:rPr lang="zh-CN" altLang="en-US" sz="2000" spc="70" dirty="0">
                <a:solidFill>
                  <a:srgbClr val="ff0000"/>
                </a:solidFill>
                <a:latin typeface="宋体"/>
                <a:ea typeface="宋体"/>
              </a:rPr>
              <a:t>为了</a:t>
            </a:r>
            <a:r>
              <a:rPr lang="zh-CN" altLang="en-US" sz="2000" spc="40" dirty="0">
                <a:solidFill>
                  <a:srgbClr val="ff0000"/>
                </a:solidFill>
                <a:latin typeface="宋体"/>
                <a:ea typeface="宋体"/>
              </a:rPr>
              <a:t>群众一切</a:t>
            </a:r>
            <a:r>
              <a:rPr lang="zh-CN" altLang="en-US" sz="2000" spc="45" dirty="0">
                <a:solidFill>
                  <a:srgbClr val="000000"/>
                </a:solidFill>
                <a:latin typeface="宋体"/>
                <a:ea typeface="宋体"/>
              </a:rPr>
              <a:t>”贯穿在党的各项工作中。中国共产党认识到：</a:t>
            </a:r>
            <a:r>
              <a:rPr lang="zh-CN" altLang="en-US" sz="2000" spc="50" dirty="0">
                <a:solidFill>
                  <a:srgbClr val="ff0000"/>
                </a:solidFill>
                <a:latin typeface="宋体"/>
                <a:ea typeface="宋体"/>
              </a:rPr>
              <a:t>土</a:t>
            </a:r>
            <a:r>
              <a:rPr lang="zh-CN" altLang="en-US" sz="2000" spc="40" dirty="0">
                <a:solidFill>
                  <a:srgbClr val="ff0000"/>
                </a:solidFill>
                <a:latin typeface="宋体"/>
                <a:ea typeface="宋体"/>
              </a:rPr>
              <a:t>地是农民的生存之本，是解决农民问题的核心</a:t>
            </a:r>
            <a:r>
              <a:rPr lang="zh-CN" altLang="en-US" sz="2000" spc="65" dirty="0">
                <a:solidFill>
                  <a:srgbClr val="000000"/>
                </a:solidFill>
                <a:latin typeface="宋体"/>
                <a:ea typeface="宋体"/>
              </a:rPr>
              <a:t>。因此</a:t>
            </a:r>
            <a:r>
              <a:rPr lang="zh-CN" altLang="en-US" sz="2000" spc="55" dirty="0">
                <a:solidFill>
                  <a:srgbClr val="000000"/>
                </a:solidFill>
                <a:latin typeface="宋体"/>
                <a:ea typeface="宋体"/>
              </a:rPr>
              <a:t>，通过</a:t>
            </a:r>
            <a:r>
              <a:rPr lang="zh-CN" altLang="en-US" sz="2000" spc="40" dirty="0">
                <a:solidFill>
                  <a:srgbClr val="ff0000"/>
                </a:solidFill>
                <a:latin typeface="宋体"/>
                <a:ea typeface="宋体"/>
              </a:rPr>
              <a:t>颁布土地法</a:t>
            </a:r>
            <a:r>
              <a:rPr lang="zh-CN" altLang="en-US" sz="2000" spc="60" dirty="0">
                <a:solidFill>
                  <a:srgbClr val="000000"/>
                </a:solidFill>
                <a:latin typeface="宋体"/>
                <a:ea typeface="宋体"/>
              </a:rPr>
              <a:t>、</a:t>
            </a:r>
            <a:r>
              <a:rPr lang="zh-CN" altLang="en-US" sz="2000" spc="40" dirty="0">
                <a:solidFill>
                  <a:srgbClr val="ff0000"/>
                </a:solidFill>
                <a:latin typeface="宋体"/>
                <a:ea typeface="宋体"/>
              </a:rPr>
              <a:t>开展土地革命</a:t>
            </a:r>
            <a:r>
              <a:rPr lang="zh-CN" altLang="en-US" sz="2000" spc="50" dirty="0">
                <a:solidFill>
                  <a:srgbClr val="000000"/>
                </a:solidFill>
                <a:latin typeface="宋体"/>
                <a:ea typeface="宋体"/>
              </a:rPr>
              <a:t>解决了人</a:t>
            </a:r>
            <a:r>
              <a:rPr lang="zh-CN" altLang="en-US" sz="2000" spc="45" dirty="0">
                <a:solidFill>
                  <a:srgbClr val="000000"/>
                </a:solidFill>
                <a:latin typeface="宋体"/>
                <a:ea typeface="宋体"/>
              </a:rPr>
              <a:t>民最重要、最根本的生</a:t>
            </a:r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产资料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问题。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Picture 356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0350" cy="6864350"/>
          </a:xfrm>
          <a:prstGeom prst="rect">
            <a:avLst/>
          </a:prstGeom>
        </p:spPr>
      </p:pic>
      <p:pic>
        <p:nvPicPr>
          <p:cNvPr id="357" name="Picture 357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750" y="2774950"/>
            <a:ext cx="4127500" cy="2724150"/>
          </a:xfrm>
          <a:prstGeom prst="rect">
            <a:avLst/>
          </a:prstGeom>
        </p:spPr>
      </p:pic>
      <p:pic>
        <p:nvPicPr>
          <p:cNvPr id="358" name="Picture 358">
					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0" y="2774950"/>
            <a:ext cx="4083050" cy="2724150"/>
          </a:xfrm>
          <a:prstGeom prst="rect">
            <a:avLst/>
          </a:prstGeom>
        </p:spPr>
      </p:pic>
      <p:sp>
        <p:nvSpPr>
          <p:cNvPr id="358" name="Freeform 358"> 
				</p:cNvPr>
          <p:cNvSpPr/>
          <p:nvPr/>
        </p:nvSpPr>
        <p:spPr>
          <a:xfrm>
            <a:off x="1108290" y="1005332"/>
            <a:ext cx="2676944" cy="368808"/>
          </a:xfrm>
          <a:custGeom>
            <a:avLst/>
            <a:gdLst>
              <a:gd name="connsiteX0" fmla="*/ 0 w 2676944"/>
              <a:gd name="connsiteY0" fmla="*/ 83820 h 368808"/>
              <a:gd name="connsiteX1" fmla="*/ 83832 w 2676944"/>
              <a:gd name="connsiteY1" fmla="*/ 0 h 368808"/>
              <a:gd name="connsiteX2" fmla="*/ 2593124 w 2676944"/>
              <a:gd name="connsiteY2" fmla="*/ 0 h 368808"/>
              <a:gd name="connsiteX3" fmla="*/ 2676944 w 2676944"/>
              <a:gd name="connsiteY3" fmla="*/ 83820 h 368808"/>
              <a:gd name="connsiteX4" fmla="*/ 2676944 w 2676944"/>
              <a:gd name="connsiteY4" fmla="*/ 284988 h 368808"/>
              <a:gd name="connsiteX5" fmla="*/ 2593124 w 2676944"/>
              <a:gd name="connsiteY5" fmla="*/ 368808 h 368808"/>
              <a:gd name="connsiteX6" fmla="*/ 83832 w 2676944"/>
              <a:gd name="connsiteY6" fmla="*/ 368808 h 368808"/>
              <a:gd name="connsiteX7" fmla="*/ 0 w 2676944"/>
              <a:gd name="connsiteY7" fmla="*/ 284988 h 368808"/>
              <a:gd name="connsiteX8" fmla="*/ 0 w 2676944"/>
              <a:gd name="connsiteY8" fmla="*/ 83820 h 368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76944" h="368808">
                <a:moveTo>
                  <a:pt x="0" y="83820"/>
                </a:moveTo>
                <a:cubicBezTo>
                  <a:pt x="0" y="37464"/>
                  <a:pt x="37528" y="0"/>
                  <a:pt x="83832" y="0"/>
                </a:cubicBezTo>
                <a:lnTo>
                  <a:pt x="2593124" y="0"/>
                </a:lnTo>
                <a:cubicBezTo>
                  <a:pt x="2639352" y="0"/>
                  <a:pt x="2676944" y="37464"/>
                  <a:pt x="2676944" y="83820"/>
                </a:cubicBezTo>
                <a:lnTo>
                  <a:pt x="2676944" y="284988"/>
                </a:lnTo>
                <a:cubicBezTo>
                  <a:pt x="2676944" y="331342"/>
                  <a:pt x="2639352" y="368808"/>
                  <a:pt x="2593124" y="368808"/>
                </a:cubicBezTo>
                <a:lnTo>
                  <a:pt x="83832" y="368808"/>
                </a:lnTo>
                <a:cubicBezTo>
                  <a:pt x="37528" y="368808"/>
                  <a:pt x="0" y="331342"/>
                  <a:pt x="0" y="284988"/>
                </a:cubicBezTo>
                <a:lnTo>
                  <a:pt x="0" y="83820"/>
                </a:lnTo>
                <a:close/>
              </a:path>
            </a:pathLst>
          </a:custGeom>
          <a:solidFill>
            <a:srgbClr val="c00000">
              <a:alpha val="100000"/>
            </a:srgbClr>
          </a:solidFill>
          <a:ln w="20">
            <a:solidFill>
              <a:srgbClr val="c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0" name="Picture 360">
					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6385" y="1049528"/>
            <a:ext cx="2676855" cy="368807"/>
          </a:xfrm>
          <a:prstGeom prst="rect">
            <a:avLst/>
          </a:prstGeom>
        </p:spPr>
      </p:pic>
      <p:pic>
        <p:nvPicPr>
          <p:cNvPr id="361" name="Picture 361">
					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1410" y="1938146"/>
            <a:ext cx="6423660" cy="16764"/>
          </a:xfrm>
          <a:prstGeom prst="rect">
            <a:avLst/>
          </a:prstGeom>
        </p:spPr>
      </p:pic>
      <p:pic>
        <p:nvPicPr>
          <p:cNvPr id="362" name="Picture 362">
					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89075" y="1725929"/>
            <a:ext cx="238760" cy="245110"/>
          </a:xfrm>
          <a:prstGeom prst="rect">
            <a:avLst/>
          </a:prstGeom>
        </p:spPr>
      </p:pic>
      <p:sp>
        <p:nvSpPr>
          <p:cNvPr id="362" name="Freeform 362"> 
				</p:cNvPr>
          <p:cNvSpPr/>
          <p:nvPr/>
        </p:nvSpPr>
        <p:spPr>
          <a:xfrm>
            <a:off x="1476375" y="1713229"/>
            <a:ext cx="264160" cy="270510"/>
          </a:xfrm>
          <a:custGeom>
            <a:avLst/>
            <a:gdLst>
              <a:gd name="connsiteX0" fmla="*/ 12700 w 264160"/>
              <a:gd name="connsiteY0" fmla="*/ 135254 h 270510"/>
              <a:gd name="connsiteX1" fmla="*/ 132080 w 264160"/>
              <a:gd name="connsiteY1" fmla="*/ 12700 h 270510"/>
              <a:gd name="connsiteX2" fmla="*/ 251460 w 264160"/>
              <a:gd name="connsiteY2" fmla="*/ 135254 h 270510"/>
              <a:gd name="connsiteX3" fmla="*/ 132080 w 264160"/>
              <a:gd name="connsiteY3" fmla="*/ 257810 h 270510"/>
              <a:gd name="connsiteX4" fmla="*/ 12700 w 264160"/>
              <a:gd name="connsiteY4" fmla="*/ 135254 h 270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4160" h="270510">
                <a:moveTo>
                  <a:pt x="12700" y="135254"/>
                </a:moveTo>
                <a:lnTo>
                  <a:pt x="132080" y="12700"/>
                </a:lnTo>
                <a:lnTo>
                  <a:pt x="251460" y="135254"/>
                </a:lnTo>
                <a:lnTo>
                  <a:pt x="132080" y="257810"/>
                </a:lnTo>
                <a:lnTo>
                  <a:pt x="12700" y="135254"/>
                </a:lnTo>
                <a:close/>
              </a:path>
            </a:pathLst>
          </a:custGeom>
          <a:ln w="40">
            <a:solidFill>
              <a:srgbClr val="8c3836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4" name="Picture 364">
					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43355" y="2319146"/>
            <a:ext cx="5338572" cy="16764"/>
          </a:xfrm>
          <a:prstGeom prst="rect">
            <a:avLst/>
          </a:prstGeom>
        </p:spPr>
      </p:pic>
      <p:sp>
        <p:nvSpPr>
          <p:cNvPr id="364" name="TextBox 364"/>
          <p:cNvSpPr txBox="1"/>
          <p:nvPr/>
        </p:nvSpPr>
        <p:spPr>
          <a:xfrm>
            <a:off x="1443482" y="1025450"/>
            <a:ext cx="6886951" cy="13606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137159">
              <a:lnSpc>
                <a:spcPct val="101250"/>
              </a:lnSpc>
            </a:pPr>
            <a:r>
              <a:rPr lang="zh-CN" altLang="en-US" sz="1800" spc="-10" b="1" dirty="0">
                <a:solidFill>
                  <a:srgbClr val="ffffff"/>
                </a:solidFill>
                <a:latin typeface="宋体"/>
                <a:ea typeface="宋体"/>
              </a:rPr>
              <a:t>土地革</a:t>
            </a:r>
            <a:r>
              <a:rPr lang="zh-CN" altLang="en-US" sz="1800" spc="-5" b="1" dirty="0">
                <a:solidFill>
                  <a:srgbClr val="ffffff"/>
                </a:solidFill>
                <a:latin typeface="宋体"/>
                <a:ea typeface="宋体"/>
              </a:rPr>
              <a:t>命战争时期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340"/>
              </a:lnSpc>
            </a:pPr>
            <a:endParaRPr lang="en-US" dirty="0" smtClean="0"/>
          </a:p>
          <a:p>
            <a:pPr hangingPunct="0" marL="0" indent="522732">
              <a:lnSpc>
                <a:spcPct val="115416"/>
              </a:lnSpc>
            </a:pPr>
            <a:r>
              <a:rPr lang="zh-CN" altLang="en-US" sz="2000" spc="-5" dirty="0">
                <a:solidFill>
                  <a:srgbClr val="000000"/>
                </a:solidFill>
                <a:latin typeface="宋体"/>
                <a:ea typeface="宋体"/>
              </a:rPr>
              <a:t>消灭封建地主土地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所有制，实现“耕者有其田”的制度，</a:t>
            </a:r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是中国共产党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领导人民进行的最重大的社会变革</a:t>
            </a:r>
          </a:p>
        </p:txBody>
      </p:sp>
      <p:sp>
        <p:nvSpPr>
          <p:cNvPr id="365" name="TextBox 365"/>
          <p:cNvSpPr txBox="1"/>
          <p:nvPr/>
        </p:nvSpPr>
        <p:spPr>
          <a:xfrm>
            <a:off x="1356106" y="5601420"/>
            <a:ext cx="6548425" cy="3008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1250"/>
              </a:lnSpc>
              <a:tabLst>
                <a:tab pos="4592066" algn="l"/>
              </a:tabLst>
            </a:pPr>
            <a:r>
              <a:rPr lang="zh-CN" altLang="en-US" sz="1800" dirty="0">
                <a:solidFill>
                  <a:srgbClr val="c00000"/>
                </a:solidFill>
                <a:latin typeface="宋体"/>
                <a:ea typeface="宋体"/>
              </a:rPr>
              <a:t>井冈山《土地法</a:t>
            </a:r>
            <a:r>
              <a:rPr lang="zh-CN" altLang="en-US" sz="1800" spc="-5" b="1" dirty="0">
                <a:solidFill>
                  <a:srgbClr val="c00000"/>
                </a:solidFill>
                <a:latin typeface="宋体"/>
                <a:ea typeface="宋体"/>
              </a:rPr>
              <a:t>》	</a:t>
            </a:r>
            <a:r>
              <a:rPr lang="zh-CN" altLang="en-US" sz="1800" spc="-5" dirty="0">
                <a:solidFill>
                  <a:srgbClr val="c00000"/>
                </a:solidFill>
                <a:latin typeface="宋体"/>
                <a:ea typeface="宋体"/>
              </a:rPr>
              <a:t>兴国县《土地法》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Picture 367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0350" cy="6864350"/>
          </a:xfrm>
          <a:prstGeom prst="rect">
            <a:avLst/>
          </a:prstGeom>
        </p:spPr>
      </p:pic>
      <p:sp>
        <p:nvSpPr>
          <p:cNvPr id="367" name="Freeform 367"> 
				</p:cNvPr>
          <p:cNvSpPr/>
          <p:nvPr/>
        </p:nvSpPr>
        <p:spPr>
          <a:xfrm>
            <a:off x="1126070" y="998982"/>
            <a:ext cx="2676944" cy="368808"/>
          </a:xfrm>
          <a:custGeom>
            <a:avLst/>
            <a:gdLst>
              <a:gd name="connsiteX0" fmla="*/ 0 w 2676944"/>
              <a:gd name="connsiteY0" fmla="*/ 83820 h 368808"/>
              <a:gd name="connsiteX1" fmla="*/ 83832 w 2676944"/>
              <a:gd name="connsiteY1" fmla="*/ 0 h 368808"/>
              <a:gd name="connsiteX2" fmla="*/ 2593124 w 2676944"/>
              <a:gd name="connsiteY2" fmla="*/ 0 h 368808"/>
              <a:gd name="connsiteX3" fmla="*/ 2676944 w 2676944"/>
              <a:gd name="connsiteY3" fmla="*/ 83820 h 368808"/>
              <a:gd name="connsiteX4" fmla="*/ 2676944 w 2676944"/>
              <a:gd name="connsiteY4" fmla="*/ 284988 h 368808"/>
              <a:gd name="connsiteX5" fmla="*/ 2593124 w 2676944"/>
              <a:gd name="connsiteY5" fmla="*/ 368808 h 368808"/>
              <a:gd name="connsiteX6" fmla="*/ 83832 w 2676944"/>
              <a:gd name="connsiteY6" fmla="*/ 368808 h 368808"/>
              <a:gd name="connsiteX7" fmla="*/ 0 w 2676944"/>
              <a:gd name="connsiteY7" fmla="*/ 284988 h 368808"/>
              <a:gd name="connsiteX8" fmla="*/ 0 w 2676944"/>
              <a:gd name="connsiteY8" fmla="*/ 83820 h 368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76944" h="368808">
                <a:moveTo>
                  <a:pt x="0" y="83820"/>
                </a:moveTo>
                <a:cubicBezTo>
                  <a:pt x="0" y="37464"/>
                  <a:pt x="37528" y="0"/>
                  <a:pt x="83832" y="0"/>
                </a:cubicBezTo>
                <a:lnTo>
                  <a:pt x="2593124" y="0"/>
                </a:lnTo>
                <a:cubicBezTo>
                  <a:pt x="2639352" y="0"/>
                  <a:pt x="2676944" y="37464"/>
                  <a:pt x="2676944" y="83820"/>
                </a:cubicBezTo>
                <a:lnTo>
                  <a:pt x="2676944" y="284988"/>
                </a:lnTo>
                <a:cubicBezTo>
                  <a:pt x="2676944" y="331342"/>
                  <a:pt x="2639352" y="368808"/>
                  <a:pt x="2593124" y="368808"/>
                </a:cubicBezTo>
                <a:lnTo>
                  <a:pt x="83832" y="368808"/>
                </a:lnTo>
                <a:cubicBezTo>
                  <a:pt x="37528" y="368808"/>
                  <a:pt x="0" y="331342"/>
                  <a:pt x="0" y="284988"/>
                </a:cubicBezTo>
                <a:lnTo>
                  <a:pt x="0" y="83820"/>
                </a:lnTo>
                <a:close/>
              </a:path>
            </a:pathLst>
          </a:custGeom>
          <a:solidFill>
            <a:srgbClr val="c00000">
              <a:alpha val="100000"/>
            </a:srgbClr>
          </a:solidFill>
          <a:ln w="20">
            <a:solidFill>
              <a:srgbClr val="c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9" name="Picture 369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4165" y="1043178"/>
            <a:ext cx="2676855" cy="368807"/>
          </a:xfrm>
          <a:prstGeom prst="rect">
            <a:avLst/>
          </a:prstGeom>
        </p:spPr>
      </p:pic>
      <p:pic>
        <p:nvPicPr>
          <p:cNvPr id="370" name="Picture 370">
					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8064" y="954532"/>
            <a:ext cx="2676905" cy="368808"/>
          </a:xfrm>
          <a:prstGeom prst="rect">
            <a:avLst/>
          </a:prstGeom>
        </p:spPr>
      </p:pic>
      <p:pic>
        <p:nvPicPr>
          <p:cNvPr id="371" name="Picture 371">
					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6070" y="998728"/>
            <a:ext cx="2676906" cy="368807"/>
          </a:xfrm>
          <a:prstGeom prst="rect">
            <a:avLst/>
          </a:prstGeom>
        </p:spPr>
      </p:pic>
      <p:pic>
        <p:nvPicPr>
          <p:cNvPr id="372" name="Picture 372">
					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900" y="3251200"/>
            <a:ext cx="3232150" cy="2540000"/>
          </a:xfrm>
          <a:prstGeom prst="rect">
            <a:avLst/>
          </a:prstGeom>
        </p:spPr>
      </p:pic>
      <p:pic>
        <p:nvPicPr>
          <p:cNvPr id="373" name="Picture 373">
					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10150" y="3321050"/>
            <a:ext cx="4140200" cy="2470150"/>
          </a:xfrm>
          <a:prstGeom prst="rect">
            <a:avLst/>
          </a:prstGeom>
        </p:spPr>
      </p:pic>
      <p:pic>
        <p:nvPicPr>
          <p:cNvPr id="374" name="Picture 374">
					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37278" y="1702181"/>
            <a:ext cx="76200" cy="1264031"/>
          </a:xfrm>
          <a:prstGeom prst="rect">
            <a:avLst/>
          </a:prstGeom>
        </p:spPr>
      </p:pic>
      <p:sp>
        <p:nvSpPr>
          <p:cNvPr id="374" name="TextBox 374"/>
          <p:cNvSpPr txBox="1"/>
          <p:nvPr/>
        </p:nvSpPr>
        <p:spPr>
          <a:xfrm>
            <a:off x="635812" y="1019354"/>
            <a:ext cx="3767736" cy="5188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1420063">
              <a:lnSpc>
                <a:spcPct val="101250"/>
              </a:lnSpc>
            </a:pPr>
            <a:r>
              <a:rPr lang="zh-CN" altLang="en-US" sz="1800" spc="-15" b="1" dirty="0">
                <a:solidFill>
                  <a:srgbClr val="ffffff"/>
                </a:solidFill>
                <a:latin typeface="宋体"/>
                <a:ea typeface="宋体"/>
              </a:rPr>
              <a:t>抗日</a:t>
            </a:r>
            <a:r>
              <a:rPr lang="zh-CN" altLang="en-US" sz="1800" spc="-5" b="1" dirty="0">
                <a:solidFill>
                  <a:srgbClr val="ffffff"/>
                </a:solidFill>
                <a:latin typeface="宋体"/>
                <a:ea typeface="宋体"/>
              </a:rPr>
              <a:t>战争</a:t>
            </a:r>
          </a:p>
          <a:p>
            <a:pPr>
              <a:lnSpc>
                <a:spcPts val="1890"/>
              </a:lnSpc>
            </a:pPr>
            <a:endParaRPr lang="en-US" dirty="0" smtClean="0"/>
          </a:p>
          <a:p>
            <a:pPr hangingPunct="0" marL="129540" indent="359664">
              <a:lnSpc>
                <a:spcPct val="115000"/>
              </a:lnSpc>
            </a:pPr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中国共产党提出了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“地主减</a:t>
            </a:r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租减息，农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民交租交息”的土地</a:t>
            </a:r>
            <a:r>
              <a:rPr lang="zh-CN" altLang="en-US" sz="2000" spc="40" dirty="0">
                <a:solidFill>
                  <a:srgbClr val="000000"/>
                </a:solidFill>
                <a:latin typeface="宋体"/>
                <a:ea typeface="宋体"/>
              </a:rPr>
              <a:t>政策</a:t>
            </a:r>
            <a:r>
              <a:rPr lang="zh-CN" altLang="en-US" sz="2000" spc="35" dirty="0">
                <a:solidFill>
                  <a:srgbClr val="000000"/>
                </a:solidFill>
                <a:latin typeface="宋体"/>
                <a:ea typeface="宋体"/>
              </a:rPr>
              <a:t>，把发展统一战线和解决农</a:t>
            </a:r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民问题很好地结合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起来。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265"/>
              </a:lnSpc>
            </a:pPr>
            <a:endParaRPr lang="en-US" dirty="0" smtClean="0"/>
          </a:p>
          <a:p>
            <a:pPr marL="0">
              <a:lnSpc>
                <a:spcPct val="101250"/>
              </a:lnSpc>
            </a:pPr>
            <a:r>
              <a:rPr lang="zh-CN" altLang="en-US" sz="1800" spc="-5" dirty="0">
                <a:solidFill>
                  <a:srgbClr val="c00000"/>
                </a:solidFill>
                <a:latin typeface="宋体"/>
                <a:ea typeface="宋体"/>
              </a:rPr>
              <a:t>抗日</a:t>
            </a:r>
            <a:r>
              <a:rPr lang="zh-CN" altLang="en-US" sz="1800" dirty="0">
                <a:solidFill>
                  <a:srgbClr val="c00000"/>
                </a:solidFill>
                <a:latin typeface="宋体"/>
                <a:ea typeface="宋体"/>
              </a:rPr>
              <a:t>根据地农民欢庆减租减息的胜利</a:t>
            </a:r>
          </a:p>
        </p:txBody>
      </p:sp>
      <p:sp>
        <p:nvSpPr>
          <p:cNvPr id="375" name="TextBox 375"/>
          <p:cNvSpPr txBox="1"/>
          <p:nvPr/>
        </p:nvSpPr>
        <p:spPr>
          <a:xfrm>
            <a:off x="4856099" y="974581"/>
            <a:ext cx="3987291" cy="21235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1412366">
              <a:lnSpc>
                <a:spcPct val="101250"/>
              </a:lnSpc>
            </a:pPr>
            <a:r>
              <a:rPr lang="zh-CN" altLang="en-US" sz="1800" spc="-15" b="1" dirty="0">
                <a:solidFill>
                  <a:srgbClr val="ffffff"/>
                </a:solidFill>
                <a:latin typeface="宋体"/>
                <a:ea typeface="宋体"/>
              </a:rPr>
              <a:t>解放</a:t>
            </a:r>
            <a:r>
              <a:rPr lang="zh-CN" altLang="en-US" sz="1800" spc="-5" b="1" dirty="0">
                <a:solidFill>
                  <a:srgbClr val="ffffff"/>
                </a:solidFill>
                <a:latin typeface="宋体"/>
                <a:ea typeface="宋体"/>
              </a:rPr>
              <a:t>战争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420"/>
              </a:lnSpc>
            </a:pPr>
            <a:endParaRPr lang="en-US" dirty="0" smtClean="0"/>
          </a:p>
          <a:p>
            <a:pPr marL="0" indent="448056">
              <a:lnSpc>
                <a:spcPct val="101666"/>
              </a:lnSpc>
            </a:pPr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中国共产党提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出了“耕者有其</a:t>
            </a:r>
          </a:p>
          <a:p>
            <a:pPr marL="0">
              <a:lnSpc>
                <a:spcPct val="101666"/>
              </a:lnSpc>
              <a:spcBef>
                <a:spcPts val="355"/>
              </a:spcBef>
            </a:pPr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田”的土地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政策。</a:t>
            </a:r>
          </a:p>
          <a:p>
            <a:pPr>
              <a:lnSpc>
                <a:spcPts val="1800"/>
              </a:lnSpc>
            </a:pPr>
            <a:endParaRPr lang="en-US" dirty="0" smtClean="0"/>
          </a:p>
          <a:p>
            <a:pPr hangingPunct="0" marL="545591">
              <a:lnSpc>
                <a:spcPct val="95833"/>
              </a:lnSpc>
            </a:pPr>
            <a:r>
              <a:rPr lang="zh-CN" altLang="en-US" sz="1800" spc="-5" dirty="0">
                <a:solidFill>
                  <a:srgbClr val="c00000"/>
                </a:solidFill>
                <a:latin typeface="宋体"/>
                <a:ea typeface="宋体"/>
              </a:rPr>
              <a:t>土地改革运动中，解放区</a:t>
            </a:r>
            <a:r>
              <a:rPr lang="zh-CN" altLang="en-US" sz="1800" dirty="0">
                <a:solidFill>
                  <a:srgbClr val="c00000"/>
                </a:solidFill>
                <a:latin typeface="宋体"/>
                <a:ea typeface="宋体"/>
              </a:rPr>
              <a:t>农民打出</a:t>
            </a:r>
            <a:r>
              <a:rPr lang="zh-CN" altLang="en-US" sz="1800" spc="-30" dirty="0">
                <a:solidFill>
                  <a:srgbClr val="c00000"/>
                </a:solidFill>
                <a:latin typeface="宋体"/>
                <a:ea typeface="宋体"/>
              </a:rPr>
              <a:t>"耕者有其</a:t>
            </a:r>
            <a:r>
              <a:rPr lang="zh-CN" altLang="en-US" sz="1800" spc="-20" dirty="0">
                <a:solidFill>
                  <a:srgbClr val="c00000"/>
                </a:solidFill>
                <a:latin typeface="宋体"/>
                <a:ea typeface="宋体"/>
              </a:rPr>
              <a:t>田"的标语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Picture 377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0350" cy="6864350"/>
          </a:xfrm>
          <a:prstGeom prst="rect">
            <a:avLst/>
          </a:prstGeom>
        </p:spPr>
      </p:pic>
      <p:pic>
        <p:nvPicPr>
          <p:cNvPr id="378" name="Picture 378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1800" y="1276350"/>
            <a:ext cx="1117600" cy="742950"/>
          </a:xfrm>
          <a:prstGeom prst="rect">
            <a:avLst/>
          </a:prstGeom>
        </p:spPr>
      </p:pic>
      <p:pic>
        <p:nvPicPr>
          <p:cNvPr id="379" name="Picture 379">
					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4785" y="1784147"/>
            <a:ext cx="314900" cy="287157"/>
          </a:xfrm>
          <a:prstGeom prst="rect">
            <a:avLst/>
          </a:prstGeom>
        </p:spPr>
      </p:pic>
      <p:pic>
        <p:nvPicPr>
          <p:cNvPr id="380" name="Picture 380">
					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1327" y="1844247"/>
            <a:ext cx="182864" cy="166967"/>
          </a:xfrm>
          <a:prstGeom prst="rect">
            <a:avLst/>
          </a:prstGeom>
        </p:spPr>
      </p:pic>
      <p:pic>
        <p:nvPicPr>
          <p:cNvPr id="381" name="Picture 381">
					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9463" y="1844362"/>
            <a:ext cx="182878" cy="166909"/>
          </a:xfrm>
          <a:prstGeom prst="rect">
            <a:avLst/>
          </a:prstGeom>
        </p:spPr>
      </p:pic>
      <p:pic>
        <p:nvPicPr>
          <p:cNvPr id="382" name="Picture 382">
					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05063" y="1880837"/>
            <a:ext cx="103553" cy="94986"/>
          </a:xfrm>
          <a:prstGeom prst="rect">
            <a:avLst/>
          </a:prstGeom>
        </p:spPr>
      </p:pic>
      <p:pic>
        <p:nvPicPr>
          <p:cNvPr id="383" name="Picture 383">
					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57563" y="1880837"/>
            <a:ext cx="103553" cy="94986"/>
          </a:xfrm>
          <a:prstGeom prst="rect">
            <a:avLst/>
          </a:prstGeom>
        </p:spPr>
      </p:pic>
      <p:sp>
        <p:nvSpPr>
          <p:cNvPr id="383" name="Freeform 383"> 
				</p:cNvPr>
          <p:cNvSpPr/>
          <p:nvPr/>
        </p:nvSpPr>
        <p:spPr>
          <a:xfrm>
            <a:off x="4118546" y="1913572"/>
            <a:ext cx="3015996" cy="28575"/>
          </a:xfrm>
          <a:custGeom>
            <a:avLst/>
            <a:gdLst>
              <a:gd name="connsiteX0" fmla="*/ 14287 w 3015996"/>
              <a:gd name="connsiteY0" fmla="*/ 14287 h 28575"/>
              <a:gd name="connsiteX1" fmla="*/ 3001708 w 3015996"/>
              <a:gd name="connsiteY1" fmla="*/ 14287 h 2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15996" h="28575">
                <a:moveTo>
                  <a:pt x="14287" y="14287"/>
                </a:moveTo>
                <a:lnTo>
                  <a:pt x="3001708" y="14287"/>
                </a:lnTo>
              </a:path>
            </a:pathLst>
          </a:custGeom>
          <a:ln w="45">
            <a:solidFill>
              <a:srgbClr val="e71e17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5" name="Picture 385">
					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80185" y="4568622"/>
            <a:ext cx="314900" cy="287157"/>
          </a:xfrm>
          <a:prstGeom prst="rect">
            <a:avLst/>
          </a:prstGeom>
        </p:spPr>
      </p:pic>
      <p:pic>
        <p:nvPicPr>
          <p:cNvPr id="386" name="Picture 386">
					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16728" y="4628723"/>
            <a:ext cx="182864" cy="166966"/>
          </a:xfrm>
          <a:prstGeom prst="rect">
            <a:avLst/>
          </a:prstGeom>
        </p:spPr>
      </p:pic>
      <p:pic>
        <p:nvPicPr>
          <p:cNvPr id="387" name="Picture 387">
					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74863" y="4628837"/>
            <a:ext cx="182878" cy="166909"/>
          </a:xfrm>
          <a:prstGeom prst="rect">
            <a:avLst/>
          </a:prstGeom>
        </p:spPr>
      </p:pic>
      <p:pic>
        <p:nvPicPr>
          <p:cNvPr id="388" name="Picture 388">
					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00463" y="4665312"/>
            <a:ext cx="103553" cy="94986"/>
          </a:xfrm>
          <a:prstGeom prst="rect">
            <a:avLst/>
          </a:prstGeom>
        </p:spPr>
      </p:pic>
      <p:pic>
        <p:nvPicPr>
          <p:cNvPr id="389" name="Picture 389">
					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52963" y="4665312"/>
            <a:ext cx="103553" cy="94986"/>
          </a:xfrm>
          <a:prstGeom prst="rect">
            <a:avLst/>
          </a:prstGeom>
        </p:spPr>
      </p:pic>
      <p:sp>
        <p:nvSpPr>
          <p:cNvPr id="389" name="Freeform 389"> 
				</p:cNvPr>
          <p:cNvSpPr/>
          <p:nvPr/>
        </p:nvSpPr>
        <p:spPr>
          <a:xfrm>
            <a:off x="5413946" y="4698047"/>
            <a:ext cx="3015996" cy="28575"/>
          </a:xfrm>
          <a:custGeom>
            <a:avLst/>
            <a:gdLst>
              <a:gd name="connsiteX0" fmla="*/ 14287 w 3015996"/>
              <a:gd name="connsiteY0" fmla="*/ 14287 h 28575"/>
              <a:gd name="connsiteX1" fmla="*/ 3001708 w 3015996"/>
              <a:gd name="connsiteY1" fmla="*/ 14287 h 2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15996" h="28575">
                <a:moveTo>
                  <a:pt x="14287" y="14287"/>
                </a:moveTo>
                <a:lnTo>
                  <a:pt x="3001708" y="14287"/>
                </a:lnTo>
              </a:path>
            </a:pathLst>
          </a:custGeom>
          <a:ln w="45">
            <a:solidFill>
              <a:srgbClr val="e71e17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0" name="Freeform 390"> 
				</p:cNvPr>
          <p:cNvSpPr/>
          <p:nvPr/>
        </p:nvSpPr>
        <p:spPr>
          <a:xfrm>
            <a:off x="1009332" y="4698047"/>
            <a:ext cx="3057906" cy="28575"/>
          </a:xfrm>
          <a:custGeom>
            <a:avLst/>
            <a:gdLst>
              <a:gd name="connsiteX0" fmla="*/ 14287 w 3057906"/>
              <a:gd name="connsiteY0" fmla="*/ 14287 h 28575"/>
              <a:gd name="connsiteX1" fmla="*/ 3043618 w 3057906"/>
              <a:gd name="connsiteY1" fmla="*/ 14287 h 2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57906" h="28575">
                <a:moveTo>
                  <a:pt x="14287" y="14287"/>
                </a:moveTo>
                <a:lnTo>
                  <a:pt x="3043618" y="14287"/>
                </a:lnTo>
              </a:path>
            </a:pathLst>
          </a:custGeom>
          <a:ln w="45">
            <a:solidFill>
              <a:srgbClr val="e71e17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1" name="TextBox 391"/>
          <p:cNvSpPr txBox="1"/>
          <p:nvPr/>
        </p:nvSpPr>
        <p:spPr>
          <a:xfrm>
            <a:off x="1183233" y="1371983"/>
            <a:ext cx="6792367" cy="288878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1903501">
              <a:lnSpc>
                <a:spcPct val="101666"/>
              </a:lnSpc>
            </a:pPr>
            <a:r>
              <a:rPr lang="zh-CN" altLang="en-US" sz="2000" spc="-10" b="1" dirty="0">
                <a:solidFill>
                  <a:srgbClr val="ff0000"/>
                </a:solidFill>
                <a:latin typeface="宋体"/>
                <a:ea typeface="宋体"/>
              </a:rPr>
              <a:t>和平</a:t>
            </a:r>
            <a:r>
              <a:rPr lang="zh-CN" altLang="en-US" sz="2000" spc="-5" b="1" dirty="0">
                <a:solidFill>
                  <a:srgbClr val="ff0000"/>
                </a:solidFill>
                <a:latin typeface="宋体"/>
                <a:ea typeface="宋体"/>
              </a:rPr>
              <a:t>年代，群众路线薪火相传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150"/>
              </a:lnSpc>
            </a:pPr>
            <a:endParaRPr lang="en-US" dirty="0" smtClean="0"/>
          </a:p>
          <a:p>
            <a:pPr hangingPunct="0" marL="0" indent="522757">
              <a:lnSpc>
                <a:spcPct val="115000"/>
              </a:lnSpc>
            </a:pPr>
            <a:r>
              <a:rPr lang="zh-CN" altLang="en-US" sz="2000" spc="50" dirty="0">
                <a:solidFill>
                  <a:srgbClr val="000000"/>
                </a:solidFill>
                <a:latin typeface="宋体"/>
                <a:ea typeface="宋体"/>
              </a:rPr>
              <a:t>回首以望，中国共产党的群众立场始终不变，</a:t>
            </a:r>
            <a:r>
              <a:rPr lang="zh-CN" altLang="en-US" sz="2000" spc="60" dirty="0">
                <a:solidFill>
                  <a:srgbClr val="ff0000"/>
                </a:solidFill>
                <a:latin typeface="宋体"/>
                <a:ea typeface="宋体"/>
              </a:rPr>
              <a:t>群众</a:t>
            </a:r>
            <a:r>
              <a:rPr lang="zh-CN" altLang="en-US" sz="2000" spc="50" dirty="0">
                <a:solidFill>
                  <a:srgbClr val="ff0000"/>
                </a:solidFill>
                <a:latin typeface="宋体"/>
                <a:ea typeface="宋体"/>
              </a:rPr>
              <a:t>路线</a:t>
            </a:r>
            <a:r>
              <a:rPr lang="zh-CN" altLang="en-US" sz="2000" spc="55" dirty="0">
                <a:solidFill>
                  <a:srgbClr val="000000"/>
                </a:solidFill>
                <a:latin typeface="宋体"/>
                <a:ea typeface="宋体"/>
              </a:rPr>
              <a:t>薪火相传。天安</a:t>
            </a:r>
            <a:r>
              <a:rPr lang="zh-CN" altLang="en-US" sz="2000" spc="50" dirty="0">
                <a:solidFill>
                  <a:srgbClr val="000000"/>
                </a:solidFill>
                <a:latin typeface="宋体"/>
                <a:ea typeface="宋体"/>
              </a:rPr>
              <a:t>门前庄严的宣告，南海边奏响高昂的“春天</a:t>
            </a:r>
            <a:r>
              <a:rPr lang="zh-CN" altLang="en-US" sz="2000" spc="55" dirty="0">
                <a:solidFill>
                  <a:srgbClr val="000000"/>
                </a:solidFill>
                <a:latin typeface="宋体"/>
                <a:ea typeface="宋体"/>
              </a:rPr>
              <a:t>旋律”，汶</a:t>
            </a:r>
            <a:r>
              <a:rPr lang="zh-CN" altLang="en-US" sz="2000" spc="50" dirty="0">
                <a:solidFill>
                  <a:srgbClr val="000000"/>
                </a:solidFill>
                <a:latin typeface="宋体"/>
                <a:ea typeface="宋体"/>
              </a:rPr>
              <a:t>川地震中的温情呐喊与挺身而出，坚决打赢脱贫</a:t>
            </a:r>
            <a:r>
              <a:rPr lang="zh-CN" altLang="en-US" sz="2000" spc="50" dirty="0">
                <a:solidFill>
                  <a:srgbClr val="000000"/>
                </a:solidFill>
                <a:latin typeface="宋体"/>
                <a:ea typeface="宋体"/>
              </a:rPr>
              <a:t>攻坚战的决策部署..中国共产党迈出的每一</a:t>
            </a:r>
            <a:r>
              <a:rPr lang="zh-CN" altLang="en-US" sz="2000" spc="45" dirty="0">
                <a:solidFill>
                  <a:srgbClr val="000000"/>
                </a:solidFill>
                <a:latin typeface="宋体"/>
                <a:ea typeface="宋体"/>
              </a:rPr>
              <a:t>个有力步伐，都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烙下一个“</a:t>
            </a:r>
            <a:r>
              <a:rPr lang="zh-CN" altLang="en-US" sz="2000" dirty="0">
                <a:solidFill>
                  <a:srgbClr val="ff0000"/>
                </a:solidFill>
                <a:latin typeface="宋体"/>
                <a:ea typeface="宋体"/>
              </a:rPr>
              <a:t>人民至上</a:t>
            </a:r>
            <a:r>
              <a:rPr lang="zh-CN" altLang="en-US" sz="2000" spc="10" dirty="0">
                <a:solidFill>
                  <a:srgbClr val="000000"/>
                </a:solidFill>
                <a:latin typeface="宋体"/>
                <a:ea typeface="宋体"/>
              </a:rPr>
              <a:t>”</a:t>
            </a:r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的深深印记。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Picture 393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0350" cy="6864350"/>
          </a:xfrm>
          <a:prstGeom prst="rect">
            <a:avLst/>
          </a:prstGeom>
        </p:spPr>
      </p:pic>
      <p:sp>
        <p:nvSpPr>
          <p:cNvPr id="393" name="Freeform 393"> 
				</p:cNvPr>
          <p:cNvSpPr/>
          <p:nvPr/>
        </p:nvSpPr>
        <p:spPr>
          <a:xfrm>
            <a:off x="4389437" y="1376997"/>
            <a:ext cx="447928" cy="447929"/>
          </a:xfrm>
          <a:custGeom>
            <a:avLst/>
            <a:gdLst>
              <a:gd name="connsiteX0" fmla="*/ 7937 w 447928"/>
              <a:gd name="connsiteY0" fmla="*/ 223964 h 447929"/>
              <a:gd name="connsiteX1" fmla="*/ 223964 w 447928"/>
              <a:gd name="connsiteY1" fmla="*/ 7937 h 447929"/>
              <a:gd name="connsiteX2" fmla="*/ 439991 w 447928"/>
              <a:gd name="connsiteY2" fmla="*/ 223964 h 447929"/>
              <a:gd name="connsiteX3" fmla="*/ 223964 w 447928"/>
              <a:gd name="connsiteY3" fmla="*/ 439991 h 447929"/>
              <a:gd name="connsiteX4" fmla="*/ 7937 w 447928"/>
              <a:gd name="connsiteY4" fmla="*/ 223964 h 447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7928" h="447929">
                <a:moveTo>
                  <a:pt x="7937" y="223964"/>
                </a:moveTo>
                <a:cubicBezTo>
                  <a:pt x="7937" y="104584"/>
                  <a:pt x="104584" y="7937"/>
                  <a:pt x="223964" y="7937"/>
                </a:cubicBezTo>
                <a:cubicBezTo>
                  <a:pt x="343217" y="7937"/>
                  <a:pt x="439991" y="104584"/>
                  <a:pt x="439991" y="223964"/>
                </a:cubicBezTo>
                <a:cubicBezTo>
                  <a:pt x="439991" y="343217"/>
                  <a:pt x="343217" y="439991"/>
                  <a:pt x="223964" y="439991"/>
                </a:cubicBezTo>
                <a:cubicBezTo>
                  <a:pt x="104584" y="439991"/>
                  <a:pt x="7937" y="343217"/>
                  <a:pt x="7937" y="223964"/>
                </a:cubicBezTo>
                <a:close/>
              </a:path>
            </a:pathLst>
          </a:custGeom>
          <a:ln w="25">
            <a:solidFill>
              <a:srgbClr val="c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4" name="Freeform 394"> 
				</p:cNvPr>
          <p:cNvSpPr/>
          <p:nvPr/>
        </p:nvSpPr>
        <p:spPr>
          <a:xfrm>
            <a:off x="4559808" y="1464945"/>
            <a:ext cx="113538" cy="113538"/>
          </a:xfrm>
          <a:custGeom>
            <a:avLst/>
            <a:gdLst>
              <a:gd name="connsiteX0" fmla="*/ 6350 w 113538"/>
              <a:gd name="connsiteY0" fmla="*/ 56769 h 113538"/>
              <a:gd name="connsiteX1" fmla="*/ 56769 w 113538"/>
              <a:gd name="connsiteY1" fmla="*/ 107188 h 113538"/>
              <a:gd name="connsiteX2" fmla="*/ 107188 w 113538"/>
              <a:gd name="connsiteY2" fmla="*/ 56769 h 113538"/>
              <a:gd name="connsiteX3" fmla="*/ 56769 w 113538"/>
              <a:gd name="connsiteY3" fmla="*/ 6350 h 113538"/>
              <a:gd name="connsiteX4" fmla="*/ 6350 w 113538"/>
              <a:gd name="connsiteY4" fmla="*/ 56769 h 113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38" h="113538">
                <a:moveTo>
                  <a:pt x="6350" y="56769"/>
                </a:moveTo>
                <a:cubicBezTo>
                  <a:pt x="6350" y="84582"/>
                  <a:pt x="28955" y="107188"/>
                  <a:pt x="56769" y="107188"/>
                </a:cubicBezTo>
                <a:cubicBezTo>
                  <a:pt x="84582" y="107188"/>
                  <a:pt x="107188" y="84582"/>
                  <a:pt x="107188" y="56769"/>
                </a:cubicBezTo>
                <a:cubicBezTo>
                  <a:pt x="107188" y="28955"/>
                  <a:pt x="84582" y="6350"/>
                  <a:pt x="56769" y="6350"/>
                </a:cubicBezTo>
                <a:cubicBezTo>
                  <a:pt x="28955" y="6350"/>
                  <a:pt x="6350" y="28955"/>
                  <a:pt x="6350" y="56769"/>
                </a:cubicBezTo>
                <a:close/>
              </a:path>
            </a:pathLst>
          </a:custGeom>
          <a:ln w="20">
            <a:solidFill>
              <a:srgbClr val="c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5" name="Freeform 395"> 
				</p:cNvPr>
          <p:cNvSpPr/>
          <p:nvPr/>
        </p:nvSpPr>
        <p:spPr>
          <a:xfrm>
            <a:off x="4487799" y="1493774"/>
            <a:ext cx="84709" cy="84709"/>
          </a:xfrm>
          <a:custGeom>
            <a:avLst/>
            <a:gdLst>
              <a:gd name="connsiteX0" fmla="*/ 6350 w 84709"/>
              <a:gd name="connsiteY0" fmla="*/ 42417 h 84709"/>
              <a:gd name="connsiteX1" fmla="*/ 42417 w 84709"/>
              <a:gd name="connsiteY1" fmla="*/ 78359 h 84709"/>
              <a:gd name="connsiteX2" fmla="*/ 78359 w 84709"/>
              <a:gd name="connsiteY2" fmla="*/ 42417 h 84709"/>
              <a:gd name="connsiteX3" fmla="*/ 42417 w 84709"/>
              <a:gd name="connsiteY3" fmla="*/ 6350 h 84709"/>
              <a:gd name="connsiteX4" fmla="*/ 6350 w 84709"/>
              <a:gd name="connsiteY4" fmla="*/ 42417 h 84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709" h="84709">
                <a:moveTo>
                  <a:pt x="6350" y="42417"/>
                </a:moveTo>
                <a:cubicBezTo>
                  <a:pt x="6350" y="62229"/>
                  <a:pt x="22479" y="78359"/>
                  <a:pt x="42417" y="78359"/>
                </a:cubicBezTo>
                <a:cubicBezTo>
                  <a:pt x="62229" y="78359"/>
                  <a:pt x="78359" y="62229"/>
                  <a:pt x="78359" y="42417"/>
                </a:cubicBezTo>
                <a:cubicBezTo>
                  <a:pt x="78359" y="22479"/>
                  <a:pt x="62229" y="6350"/>
                  <a:pt x="42417" y="6350"/>
                </a:cubicBezTo>
                <a:cubicBezTo>
                  <a:pt x="22479" y="6350"/>
                  <a:pt x="6350" y="22479"/>
                  <a:pt x="6350" y="42417"/>
                </a:cubicBezTo>
                <a:close/>
              </a:path>
            </a:pathLst>
          </a:custGeom>
          <a:ln w="20">
            <a:solidFill>
              <a:srgbClr val="c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6" name="Freeform 396"> 
				</p:cNvPr>
          <p:cNvSpPr/>
          <p:nvPr/>
        </p:nvSpPr>
        <p:spPr>
          <a:xfrm>
            <a:off x="4463034" y="1573910"/>
            <a:ext cx="217550" cy="148590"/>
          </a:xfrm>
          <a:custGeom>
            <a:avLst/>
            <a:gdLst>
              <a:gd name="connsiteX0" fmla="*/ 6350 w 217550"/>
              <a:gd name="connsiteY0" fmla="*/ 23367 h 148590"/>
              <a:gd name="connsiteX1" fmla="*/ 23367 w 217550"/>
              <a:gd name="connsiteY1" fmla="*/ 6350 h 148590"/>
              <a:gd name="connsiteX2" fmla="*/ 194055 w 217550"/>
              <a:gd name="connsiteY2" fmla="*/ 6350 h 148590"/>
              <a:gd name="connsiteX3" fmla="*/ 211200 w 217550"/>
              <a:gd name="connsiteY3" fmla="*/ 23367 h 148590"/>
              <a:gd name="connsiteX4" fmla="*/ 211200 w 217550"/>
              <a:gd name="connsiteY4" fmla="*/ 125222 h 148590"/>
              <a:gd name="connsiteX5" fmla="*/ 194055 w 217550"/>
              <a:gd name="connsiteY5" fmla="*/ 142240 h 148590"/>
              <a:gd name="connsiteX6" fmla="*/ 23367 w 217550"/>
              <a:gd name="connsiteY6" fmla="*/ 142240 h 148590"/>
              <a:gd name="connsiteX7" fmla="*/ 6350 w 217550"/>
              <a:gd name="connsiteY7" fmla="*/ 125222 h 148590"/>
              <a:gd name="connsiteX8" fmla="*/ 6350 w 217550"/>
              <a:gd name="connsiteY8" fmla="*/ 23367 h 148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550" h="148590">
                <a:moveTo>
                  <a:pt x="6350" y="23367"/>
                </a:moveTo>
                <a:cubicBezTo>
                  <a:pt x="6350" y="13970"/>
                  <a:pt x="13969" y="6350"/>
                  <a:pt x="23367" y="6350"/>
                </a:cubicBezTo>
                <a:lnTo>
                  <a:pt x="194055" y="6350"/>
                </a:lnTo>
                <a:cubicBezTo>
                  <a:pt x="203453" y="6350"/>
                  <a:pt x="211200" y="13970"/>
                  <a:pt x="211200" y="23367"/>
                </a:cubicBezTo>
                <a:lnTo>
                  <a:pt x="211200" y="125222"/>
                </a:lnTo>
                <a:cubicBezTo>
                  <a:pt x="211200" y="134620"/>
                  <a:pt x="203453" y="142240"/>
                  <a:pt x="194055" y="142240"/>
                </a:cubicBezTo>
                <a:lnTo>
                  <a:pt x="23367" y="142240"/>
                </a:lnTo>
                <a:cubicBezTo>
                  <a:pt x="13969" y="142240"/>
                  <a:pt x="6350" y="134620"/>
                  <a:pt x="6350" y="125222"/>
                </a:cubicBezTo>
                <a:lnTo>
                  <a:pt x="6350" y="23367"/>
                </a:lnTo>
                <a:close/>
              </a:path>
            </a:pathLst>
          </a:custGeom>
          <a:ln w="20">
            <a:solidFill>
              <a:srgbClr val="c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7" name="Freeform 397"> 
				</p:cNvPr>
          <p:cNvSpPr/>
          <p:nvPr/>
        </p:nvSpPr>
        <p:spPr>
          <a:xfrm>
            <a:off x="4667885" y="1573910"/>
            <a:ext cx="102489" cy="141351"/>
          </a:xfrm>
          <a:custGeom>
            <a:avLst/>
            <a:gdLst>
              <a:gd name="connsiteX0" fmla="*/ 96139 w 102489"/>
              <a:gd name="connsiteY0" fmla="*/ 135001 h 141351"/>
              <a:gd name="connsiteX1" fmla="*/ 6350 w 102489"/>
              <a:gd name="connsiteY1" fmla="*/ 70739 h 141351"/>
              <a:gd name="connsiteX2" fmla="*/ 96139 w 102489"/>
              <a:gd name="connsiteY2" fmla="*/ 6350 h 141351"/>
              <a:gd name="connsiteX3" fmla="*/ 96139 w 102489"/>
              <a:gd name="connsiteY3" fmla="*/ 135001 h 141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489" h="141351">
                <a:moveTo>
                  <a:pt x="96139" y="135001"/>
                </a:moveTo>
                <a:lnTo>
                  <a:pt x="6350" y="70739"/>
                </a:lnTo>
                <a:lnTo>
                  <a:pt x="96139" y="6350"/>
                </a:lnTo>
                <a:lnTo>
                  <a:pt x="96139" y="135001"/>
                </a:lnTo>
                <a:close/>
              </a:path>
            </a:pathLst>
          </a:custGeom>
          <a:ln w="20">
            <a:solidFill>
              <a:srgbClr val="c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9" name="Picture 399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9008" y="1615566"/>
            <a:ext cx="125602" cy="71754"/>
          </a:xfrm>
          <a:prstGeom prst="rect">
            <a:avLst/>
          </a:prstGeom>
        </p:spPr>
      </p:pic>
      <p:pic>
        <p:nvPicPr>
          <p:cNvPr id="400" name="Picture 400">
					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13000"/>
            <a:ext cx="3314700" cy="2451100"/>
          </a:xfrm>
          <a:prstGeom prst="rect">
            <a:avLst/>
          </a:prstGeom>
        </p:spPr>
      </p:pic>
      <p:pic>
        <p:nvPicPr>
          <p:cNvPr id="401" name="Picture 401">
					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6000" y="2178050"/>
            <a:ext cx="5168900" cy="2927350"/>
          </a:xfrm>
          <a:prstGeom prst="rect">
            <a:avLst/>
          </a:prstGeom>
        </p:spPr>
      </p:pic>
      <p:sp>
        <p:nvSpPr>
          <p:cNvPr id="401" name="TextBox 401"/>
          <p:cNvSpPr txBox="1"/>
          <p:nvPr/>
        </p:nvSpPr>
        <p:spPr>
          <a:xfrm>
            <a:off x="4856734" y="1437455"/>
            <a:ext cx="2960370" cy="4011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1250"/>
              </a:lnSpc>
            </a:pPr>
            <a:r>
              <a:rPr lang="zh-CN" altLang="en-US" sz="2400" dirty="0">
                <a:solidFill>
                  <a:srgbClr val="c00000"/>
                </a:solidFill>
                <a:latin typeface="宋体"/>
                <a:ea typeface="宋体"/>
              </a:rPr>
              <a:t>《时代楷模</a:t>
            </a:r>
            <a:r>
              <a:rPr lang="zh-CN" altLang="en-US" sz="2400" spc="-500" dirty="0">
                <a:solidFill>
                  <a:srgbClr val="c00000"/>
                </a:solidFill>
                <a:latin typeface="宋体"/>
                <a:cs typeface="宋体"/>
              </a:rPr>
              <a:t> </a:t>
            </a:r>
            <a:r>
              <a:rPr lang="zh-CN" altLang="en-US" sz="2400" dirty="0">
                <a:solidFill>
                  <a:srgbClr val="c00000"/>
                </a:solidFill>
                <a:latin typeface="宋体"/>
                <a:ea typeface="宋体"/>
              </a:rPr>
              <a:t>龚全珍》</a:t>
            </a:r>
          </a:p>
        </p:txBody>
      </p:sp>
      <p:sp>
        <p:nvSpPr>
          <p:cNvPr id="402" name="TextBox 402"/>
          <p:cNvSpPr txBox="1"/>
          <p:nvPr/>
        </p:nvSpPr>
        <p:spPr>
          <a:xfrm>
            <a:off x="442569" y="5008297"/>
            <a:ext cx="2184400" cy="29717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zh-CN" altLang="en-US" sz="1800" dirty="0">
                <a:solidFill>
                  <a:srgbClr val="c00000"/>
                </a:solidFill>
                <a:latin typeface="宋体"/>
                <a:ea typeface="宋体"/>
              </a:rPr>
              <a:t>甘祖昌、</a:t>
            </a:r>
            <a:r>
              <a:rPr lang="zh-CN" altLang="en-US" sz="1800" spc="-5" dirty="0">
                <a:solidFill>
                  <a:srgbClr val="c00000"/>
                </a:solidFill>
                <a:latin typeface="宋体"/>
                <a:ea typeface="宋体"/>
              </a:rPr>
              <a:t>龚全</a:t>
            </a:r>
            <a:r>
              <a:rPr lang="zh-CN" altLang="en-US" sz="1800" dirty="0">
                <a:solidFill>
                  <a:srgbClr val="c00000"/>
                </a:solidFill>
                <a:latin typeface="宋体"/>
                <a:ea typeface="宋体"/>
              </a:rPr>
              <a:t>珍夫妇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Picture 404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0350" cy="6864350"/>
          </a:xfrm>
          <a:prstGeom prst="rect">
            <a:avLst/>
          </a:prstGeom>
        </p:spPr>
      </p:pic>
      <p:sp>
        <p:nvSpPr>
          <p:cNvPr id="404" name="Freeform 404"> 
				</p:cNvPr>
          <p:cNvSpPr/>
          <p:nvPr/>
        </p:nvSpPr>
        <p:spPr>
          <a:xfrm>
            <a:off x="1560512" y="1268412"/>
            <a:ext cx="447929" cy="447928"/>
          </a:xfrm>
          <a:custGeom>
            <a:avLst/>
            <a:gdLst>
              <a:gd name="connsiteX0" fmla="*/ 7937 w 447929"/>
              <a:gd name="connsiteY0" fmla="*/ 223964 h 447928"/>
              <a:gd name="connsiteX1" fmla="*/ 223964 w 447929"/>
              <a:gd name="connsiteY1" fmla="*/ 7937 h 447928"/>
              <a:gd name="connsiteX2" fmla="*/ 439991 w 447929"/>
              <a:gd name="connsiteY2" fmla="*/ 223964 h 447928"/>
              <a:gd name="connsiteX3" fmla="*/ 223964 w 447929"/>
              <a:gd name="connsiteY3" fmla="*/ 439991 h 447928"/>
              <a:gd name="connsiteX4" fmla="*/ 7937 w 447929"/>
              <a:gd name="connsiteY4" fmla="*/ 223964 h 44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7929" h="447928">
                <a:moveTo>
                  <a:pt x="7937" y="223964"/>
                </a:moveTo>
                <a:cubicBezTo>
                  <a:pt x="7937" y="104584"/>
                  <a:pt x="104584" y="7937"/>
                  <a:pt x="223964" y="7937"/>
                </a:cubicBezTo>
                <a:cubicBezTo>
                  <a:pt x="343217" y="7937"/>
                  <a:pt x="439991" y="104584"/>
                  <a:pt x="439991" y="223964"/>
                </a:cubicBezTo>
                <a:cubicBezTo>
                  <a:pt x="439991" y="343217"/>
                  <a:pt x="343217" y="439991"/>
                  <a:pt x="223964" y="439991"/>
                </a:cubicBezTo>
                <a:cubicBezTo>
                  <a:pt x="104584" y="439991"/>
                  <a:pt x="7937" y="343217"/>
                  <a:pt x="7937" y="223964"/>
                </a:cubicBezTo>
                <a:close/>
              </a:path>
            </a:pathLst>
          </a:custGeom>
          <a:ln w="25">
            <a:solidFill>
              <a:srgbClr val="c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5" name="Freeform 405"> 
				</p:cNvPr>
          <p:cNvSpPr/>
          <p:nvPr/>
        </p:nvSpPr>
        <p:spPr>
          <a:xfrm>
            <a:off x="1730882" y="1356359"/>
            <a:ext cx="113538" cy="113538"/>
          </a:xfrm>
          <a:custGeom>
            <a:avLst/>
            <a:gdLst>
              <a:gd name="connsiteX0" fmla="*/ 6350 w 113538"/>
              <a:gd name="connsiteY0" fmla="*/ 56769 h 113538"/>
              <a:gd name="connsiteX1" fmla="*/ 56769 w 113538"/>
              <a:gd name="connsiteY1" fmla="*/ 107188 h 113538"/>
              <a:gd name="connsiteX2" fmla="*/ 107188 w 113538"/>
              <a:gd name="connsiteY2" fmla="*/ 56769 h 113538"/>
              <a:gd name="connsiteX3" fmla="*/ 56769 w 113538"/>
              <a:gd name="connsiteY3" fmla="*/ 6350 h 113538"/>
              <a:gd name="connsiteX4" fmla="*/ 6350 w 113538"/>
              <a:gd name="connsiteY4" fmla="*/ 56769 h 113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38" h="113538">
                <a:moveTo>
                  <a:pt x="6350" y="56769"/>
                </a:moveTo>
                <a:cubicBezTo>
                  <a:pt x="6350" y="84582"/>
                  <a:pt x="28956" y="107188"/>
                  <a:pt x="56769" y="107188"/>
                </a:cubicBezTo>
                <a:cubicBezTo>
                  <a:pt x="84582" y="107188"/>
                  <a:pt x="107188" y="84582"/>
                  <a:pt x="107188" y="56769"/>
                </a:cubicBezTo>
                <a:cubicBezTo>
                  <a:pt x="107188" y="28955"/>
                  <a:pt x="84582" y="6350"/>
                  <a:pt x="56769" y="6350"/>
                </a:cubicBezTo>
                <a:cubicBezTo>
                  <a:pt x="28956" y="6350"/>
                  <a:pt x="6350" y="28955"/>
                  <a:pt x="6350" y="56769"/>
                </a:cubicBezTo>
                <a:close/>
              </a:path>
            </a:pathLst>
          </a:custGeom>
          <a:ln w="20">
            <a:solidFill>
              <a:srgbClr val="c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6" name="Freeform 406"> 
				</p:cNvPr>
          <p:cNvSpPr/>
          <p:nvPr/>
        </p:nvSpPr>
        <p:spPr>
          <a:xfrm>
            <a:off x="1658874" y="1385189"/>
            <a:ext cx="84708" cy="84708"/>
          </a:xfrm>
          <a:custGeom>
            <a:avLst/>
            <a:gdLst>
              <a:gd name="connsiteX0" fmla="*/ 6350 w 84708"/>
              <a:gd name="connsiteY0" fmla="*/ 42417 h 84708"/>
              <a:gd name="connsiteX1" fmla="*/ 42418 w 84708"/>
              <a:gd name="connsiteY1" fmla="*/ 78358 h 84708"/>
              <a:gd name="connsiteX2" fmla="*/ 78358 w 84708"/>
              <a:gd name="connsiteY2" fmla="*/ 42417 h 84708"/>
              <a:gd name="connsiteX3" fmla="*/ 42418 w 84708"/>
              <a:gd name="connsiteY3" fmla="*/ 6350 h 84708"/>
              <a:gd name="connsiteX4" fmla="*/ 6350 w 84708"/>
              <a:gd name="connsiteY4" fmla="*/ 42417 h 84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708" h="84708">
                <a:moveTo>
                  <a:pt x="6350" y="42417"/>
                </a:moveTo>
                <a:cubicBezTo>
                  <a:pt x="6350" y="62229"/>
                  <a:pt x="22479" y="78358"/>
                  <a:pt x="42418" y="78358"/>
                </a:cubicBezTo>
                <a:cubicBezTo>
                  <a:pt x="62230" y="78358"/>
                  <a:pt x="78358" y="62229"/>
                  <a:pt x="78358" y="42417"/>
                </a:cubicBezTo>
                <a:cubicBezTo>
                  <a:pt x="78358" y="22478"/>
                  <a:pt x="62230" y="6350"/>
                  <a:pt x="42418" y="6350"/>
                </a:cubicBezTo>
                <a:cubicBezTo>
                  <a:pt x="22479" y="6350"/>
                  <a:pt x="6350" y="22478"/>
                  <a:pt x="6350" y="42417"/>
                </a:cubicBezTo>
                <a:close/>
              </a:path>
            </a:pathLst>
          </a:custGeom>
          <a:ln w="20">
            <a:solidFill>
              <a:srgbClr val="c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7" name="Freeform 407"> 
				</p:cNvPr>
          <p:cNvSpPr/>
          <p:nvPr/>
        </p:nvSpPr>
        <p:spPr>
          <a:xfrm>
            <a:off x="1634109" y="1465326"/>
            <a:ext cx="217551" cy="148589"/>
          </a:xfrm>
          <a:custGeom>
            <a:avLst/>
            <a:gdLst>
              <a:gd name="connsiteX0" fmla="*/ 6350 w 217551"/>
              <a:gd name="connsiteY0" fmla="*/ 23367 h 148589"/>
              <a:gd name="connsiteX1" fmla="*/ 23367 w 217551"/>
              <a:gd name="connsiteY1" fmla="*/ 6350 h 148589"/>
              <a:gd name="connsiteX2" fmla="*/ 194055 w 217551"/>
              <a:gd name="connsiteY2" fmla="*/ 6350 h 148589"/>
              <a:gd name="connsiteX3" fmla="*/ 211201 w 217551"/>
              <a:gd name="connsiteY3" fmla="*/ 23367 h 148589"/>
              <a:gd name="connsiteX4" fmla="*/ 211201 w 217551"/>
              <a:gd name="connsiteY4" fmla="*/ 125221 h 148589"/>
              <a:gd name="connsiteX5" fmla="*/ 194055 w 217551"/>
              <a:gd name="connsiteY5" fmla="*/ 142239 h 148589"/>
              <a:gd name="connsiteX6" fmla="*/ 23367 w 217551"/>
              <a:gd name="connsiteY6" fmla="*/ 142239 h 148589"/>
              <a:gd name="connsiteX7" fmla="*/ 6350 w 217551"/>
              <a:gd name="connsiteY7" fmla="*/ 125221 h 148589"/>
              <a:gd name="connsiteX8" fmla="*/ 6350 w 217551"/>
              <a:gd name="connsiteY8" fmla="*/ 23367 h 148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551" h="148589">
                <a:moveTo>
                  <a:pt x="6350" y="23367"/>
                </a:moveTo>
                <a:cubicBezTo>
                  <a:pt x="6350" y="13970"/>
                  <a:pt x="13970" y="6350"/>
                  <a:pt x="23367" y="6350"/>
                </a:cubicBezTo>
                <a:lnTo>
                  <a:pt x="194055" y="6350"/>
                </a:lnTo>
                <a:cubicBezTo>
                  <a:pt x="203454" y="6350"/>
                  <a:pt x="211201" y="13970"/>
                  <a:pt x="211201" y="23367"/>
                </a:cubicBezTo>
                <a:lnTo>
                  <a:pt x="211201" y="125221"/>
                </a:lnTo>
                <a:cubicBezTo>
                  <a:pt x="211201" y="134620"/>
                  <a:pt x="203454" y="142239"/>
                  <a:pt x="194055" y="142239"/>
                </a:cubicBezTo>
                <a:lnTo>
                  <a:pt x="23367" y="142239"/>
                </a:lnTo>
                <a:cubicBezTo>
                  <a:pt x="13970" y="142239"/>
                  <a:pt x="6350" y="134620"/>
                  <a:pt x="6350" y="125221"/>
                </a:cubicBezTo>
                <a:lnTo>
                  <a:pt x="6350" y="23367"/>
                </a:lnTo>
                <a:close/>
              </a:path>
            </a:pathLst>
          </a:custGeom>
          <a:ln w="20">
            <a:solidFill>
              <a:srgbClr val="c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8" name="Freeform 408"> 
				</p:cNvPr>
          <p:cNvSpPr/>
          <p:nvPr/>
        </p:nvSpPr>
        <p:spPr>
          <a:xfrm>
            <a:off x="1838960" y="1465326"/>
            <a:ext cx="102488" cy="141351"/>
          </a:xfrm>
          <a:custGeom>
            <a:avLst/>
            <a:gdLst>
              <a:gd name="connsiteX0" fmla="*/ 96138 w 102488"/>
              <a:gd name="connsiteY0" fmla="*/ 135001 h 141351"/>
              <a:gd name="connsiteX1" fmla="*/ 6350 w 102488"/>
              <a:gd name="connsiteY1" fmla="*/ 70739 h 141351"/>
              <a:gd name="connsiteX2" fmla="*/ 96138 w 102488"/>
              <a:gd name="connsiteY2" fmla="*/ 6350 h 141351"/>
              <a:gd name="connsiteX3" fmla="*/ 96138 w 102488"/>
              <a:gd name="connsiteY3" fmla="*/ 135001 h 141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488" h="141351">
                <a:moveTo>
                  <a:pt x="96138" y="135001"/>
                </a:moveTo>
                <a:lnTo>
                  <a:pt x="6350" y="70739"/>
                </a:lnTo>
                <a:lnTo>
                  <a:pt x="96138" y="6350"/>
                </a:lnTo>
                <a:lnTo>
                  <a:pt x="96138" y="135001"/>
                </a:lnTo>
                <a:close/>
              </a:path>
            </a:pathLst>
          </a:custGeom>
          <a:ln w="20">
            <a:solidFill>
              <a:srgbClr val="c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" name="Picture 410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0082" y="1506982"/>
            <a:ext cx="125602" cy="71754"/>
          </a:xfrm>
          <a:prstGeom prst="rect">
            <a:avLst/>
          </a:prstGeom>
        </p:spPr>
      </p:pic>
      <p:pic>
        <p:nvPicPr>
          <p:cNvPr id="411" name="Picture 411">
					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550" y="1911350"/>
            <a:ext cx="7207250" cy="3594100"/>
          </a:xfrm>
          <a:prstGeom prst="rect">
            <a:avLst/>
          </a:prstGeom>
        </p:spPr>
      </p:pic>
      <p:sp>
        <p:nvSpPr>
          <p:cNvPr id="411" name="TextBox 411"/>
          <p:cNvSpPr txBox="1"/>
          <p:nvPr/>
        </p:nvSpPr>
        <p:spPr>
          <a:xfrm>
            <a:off x="2092198" y="1278578"/>
            <a:ext cx="5958078" cy="4011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1250"/>
              </a:lnSpc>
            </a:pPr>
            <a:r>
              <a:rPr lang="zh-CN" altLang="en-US" sz="2400" spc="-160" dirty="0">
                <a:solidFill>
                  <a:srgbClr val="c00000"/>
                </a:solidFill>
                <a:latin typeface="宋体"/>
                <a:ea typeface="宋体"/>
              </a:rPr>
              <a:t>《不忘初心</a:t>
            </a:r>
            <a:r>
              <a:rPr lang="zh-CN" altLang="en-US" sz="2400" spc="-80" dirty="0">
                <a:solidFill>
                  <a:srgbClr val="c00000"/>
                </a:solidFill>
                <a:latin typeface="宋体"/>
                <a:cs typeface="宋体"/>
              </a:rPr>
              <a:t> </a:t>
            </a:r>
            <a:r>
              <a:rPr lang="zh-CN" altLang="en-US" sz="2400" spc="-160" dirty="0">
                <a:solidFill>
                  <a:srgbClr val="c00000"/>
                </a:solidFill>
                <a:latin typeface="宋体"/>
                <a:ea typeface="宋体"/>
              </a:rPr>
              <a:t>继续前进</a:t>
            </a:r>
            <a:r>
              <a:rPr lang="zh-CN" altLang="en-US" sz="2400" spc="-80" dirty="0">
                <a:solidFill>
                  <a:srgbClr val="c00000"/>
                </a:solidFill>
                <a:latin typeface="宋体"/>
                <a:cs typeface="宋体"/>
              </a:rPr>
              <a:t> </a:t>
            </a:r>
            <a:r>
              <a:rPr lang="zh-CN" altLang="en-US" sz="2400" spc="-170" dirty="0">
                <a:solidFill>
                  <a:srgbClr val="c00000"/>
                </a:solidFill>
                <a:latin typeface="宋体"/>
                <a:ea typeface="宋体"/>
              </a:rPr>
              <a:t>·</a:t>
            </a:r>
            <a:r>
              <a:rPr lang="zh-CN" altLang="en-US" sz="2400" spc="-90" dirty="0">
                <a:solidFill>
                  <a:srgbClr val="c00000"/>
                </a:solidFill>
                <a:latin typeface="宋体"/>
                <a:cs typeface="宋体"/>
              </a:rPr>
              <a:t> </a:t>
            </a:r>
            <a:r>
              <a:rPr lang="zh-CN" altLang="en-US" sz="2400" spc="-160" dirty="0">
                <a:solidFill>
                  <a:srgbClr val="c00000"/>
                </a:solidFill>
                <a:latin typeface="宋体"/>
                <a:ea typeface="宋体"/>
              </a:rPr>
              <a:t>第二集：人民至上》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" name="Picture 413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0350" cy="6864350"/>
          </a:xfrm>
          <a:prstGeom prst="rect">
            <a:avLst/>
          </a:prstGeom>
        </p:spPr>
      </p:pic>
      <p:pic>
        <p:nvPicPr>
          <p:cNvPr id="414" name="Picture 414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1079500"/>
            <a:ext cx="5359400" cy="2755900"/>
          </a:xfrm>
          <a:prstGeom prst="rect">
            <a:avLst/>
          </a:prstGeom>
        </p:spPr>
      </p:pic>
      <p:pic>
        <p:nvPicPr>
          <p:cNvPr id="415" name="Picture 415">
					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6300" y="1282700"/>
            <a:ext cx="4718050" cy="2120900"/>
          </a:xfrm>
          <a:prstGeom prst="rect">
            <a:avLst/>
          </a:prstGeom>
        </p:spPr>
      </p:pic>
      <p:sp>
        <p:nvSpPr>
          <p:cNvPr id="415" name="Freeform 415"> 
				</p:cNvPr>
          <p:cNvSpPr/>
          <p:nvPr/>
        </p:nvSpPr>
        <p:spPr>
          <a:xfrm>
            <a:off x="2401189" y="1548384"/>
            <a:ext cx="4212081" cy="1583181"/>
          </a:xfrm>
          <a:custGeom>
            <a:avLst/>
            <a:gdLst>
              <a:gd name="connsiteX0" fmla="*/ 0 w 4212081"/>
              <a:gd name="connsiteY0" fmla="*/ 791590 h 1583181"/>
              <a:gd name="connsiteX1" fmla="*/ 2106040 w 4212081"/>
              <a:gd name="connsiteY1" fmla="*/ 0 h 1583181"/>
              <a:gd name="connsiteX2" fmla="*/ 4212081 w 4212081"/>
              <a:gd name="connsiteY2" fmla="*/ 791590 h 1583181"/>
              <a:gd name="connsiteX3" fmla="*/ 2106040 w 4212081"/>
              <a:gd name="connsiteY3" fmla="*/ 1583181 h 1583181"/>
              <a:gd name="connsiteX4" fmla="*/ 0 w 4212081"/>
              <a:gd name="connsiteY4" fmla="*/ 791590 h 1583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12081" h="1583181">
                <a:moveTo>
                  <a:pt x="0" y="791590"/>
                </a:moveTo>
                <a:cubicBezTo>
                  <a:pt x="0" y="354456"/>
                  <a:pt x="942847" y="0"/>
                  <a:pt x="2106040" y="0"/>
                </a:cubicBezTo>
                <a:cubicBezTo>
                  <a:pt x="3269233" y="0"/>
                  <a:pt x="4212081" y="354456"/>
                  <a:pt x="4212081" y="791590"/>
                </a:cubicBezTo>
                <a:cubicBezTo>
                  <a:pt x="4212081" y="1228725"/>
                  <a:pt x="3269233" y="1583181"/>
                  <a:pt x="2106040" y="1583181"/>
                </a:cubicBezTo>
                <a:cubicBezTo>
                  <a:pt x="942847" y="1583181"/>
                  <a:pt x="0" y="1228725"/>
                  <a:pt x="0" y="791590"/>
                </a:cubicBezTo>
                <a:close/>
              </a:path>
            </a:pathLst>
          </a:custGeom>
          <a:solidFill>
            <a:srgbClr val="c00000">
              <a:alpha val="100000"/>
            </a:srgbClr>
          </a:solidFill>
          <a:ln w="20">
            <a:solidFill>
              <a:srgbClr val="c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7" name="Picture 417">
					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0300" y="1543050"/>
            <a:ext cx="4222750" cy="1600200"/>
          </a:xfrm>
          <a:prstGeom prst="rect">
            <a:avLst/>
          </a:prstGeom>
        </p:spPr>
      </p:pic>
      <p:pic>
        <p:nvPicPr>
          <p:cNvPr id="418" name="Picture 418">
					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6800" y="1485900"/>
            <a:ext cx="4343400" cy="1714500"/>
          </a:xfrm>
          <a:prstGeom prst="rect">
            <a:avLst/>
          </a:prstGeom>
        </p:spPr>
      </p:pic>
      <p:pic>
        <p:nvPicPr>
          <p:cNvPr id="419" name="Picture 419">
					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6550" y="3736594"/>
            <a:ext cx="208533" cy="193801"/>
          </a:xfrm>
          <a:prstGeom prst="rect">
            <a:avLst/>
          </a:prstGeom>
        </p:spPr>
      </p:pic>
      <p:pic>
        <p:nvPicPr>
          <p:cNvPr id="420" name="Picture 420">
					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60854" y="3880484"/>
            <a:ext cx="54229" cy="50419"/>
          </a:xfrm>
          <a:prstGeom prst="rect">
            <a:avLst/>
          </a:prstGeom>
        </p:spPr>
      </p:pic>
      <p:pic>
        <p:nvPicPr>
          <p:cNvPr id="421" name="Picture 421">
					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06550" y="4522724"/>
            <a:ext cx="208533" cy="193802"/>
          </a:xfrm>
          <a:prstGeom prst="rect">
            <a:avLst/>
          </a:prstGeom>
        </p:spPr>
      </p:pic>
      <p:pic>
        <p:nvPicPr>
          <p:cNvPr id="422" name="Picture 422">
					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60854" y="4666615"/>
            <a:ext cx="54229" cy="50418"/>
          </a:xfrm>
          <a:prstGeom prst="rect">
            <a:avLst/>
          </a:prstGeom>
        </p:spPr>
      </p:pic>
      <p:sp>
        <p:nvSpPr>
          <p:cNvPr id="422" name="TextBox 422"/>
          <p:cNvSpPr txBox="1"/>
          <p:nvPr/>
        </p:nvSpPr>
        <p:spPr>
          <a:xfrm>
            <a:off x="1129893" y="845762"/>
            <a:ext cx="7039865" cy="50683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zh-CN" altLang="en-US" sz="2400" spc="265" b="1" dirty="0">
                <a:solidFill>
                  <a:srgbClr val="c00000"/>
                </a:solidFill>
                <a:latin typeface="宋体"/>
                <a:ea typeface="宋体"/>
              </a:rPr>
              <a:t>（三）</a:t>
            </a:r>
            <a:r>
              <a:rPr lang="zh-CN" altLang="en-US" sz="2400" spc="275" b="1" dirty="0">
                <a:solidFill>
                  <a:srgbClr val="c00000"/>
                </a:solidFill>
                <a:latin typeface="宋体"/>
                <a:ea typeface="宋体"/>
              </a:rPr>
              <a:t>人民群众坚</a:t>
            </a:r>
            <a:r>
              <a:rPr lang="zh-CN" altLang="en-US" sz="2400" spc="265" b="1" dirty="0">
                <a:solidFill>
                  <a:srgbClr val="c00000"/>
                </a:solidFill>
                <a:latin typeface="宋体"/>
                <a:ea typeface="宋体"/>
              </a:rPr>
              <a:t>定不移跟党走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45"/>
              </a:lnSpc>
            </a:pPr>
            <a:endParaRPr lang="en-US" dirty="0" smtClean="0"/>
          </a:p>
          <a:p>
            <a:pPr hangingPunct="0" marL="1742592">
              <a:lnSpc>
                <a:spcPct val="102500"/>
              </a:lnSpc>
            </a:pPr>
            <a:r>
              <a:rPr lang="zh-CN" altLang="en-US" sz="2000" spc="5" dirty="0">
                <a:solidFill>
                  <a:srgbClr val="ffffff"/>
                </a:solidFill>
                <a:latin typeface="宋体"/>
                <a:ea typeface="宋体"/>
              </a:rPr>
              <a:t>只有同心</a:t>
            </a:r>
            <a:r>
              <a:rPr lang="zh-CN" altLang="en-US" sz="2000" dirty="0">
                <a:solidFill>
                  <a:srgbClr val="ffffff"/>
                </a:solidFill>
                <a:latin typeface="宋体"/>
                <a:ea typeface="宋体"/>
              </a:rPr>
              <a:t>同德，才能唤起民众</a:t>
            </a:r>
            <a:br/>
            <a:r>
              <a:rPr lang="zh-CN" altLang="en-US" sz="2000" spc="-5" dirty="0">
                <a:solidFill>
                  <a:srgbClr val="ffffff"/>
                </a:solidFill>
                <a:latin typeface="宋体"/>
                <a:ea typeface="宋体"/>
              </a:rPr>
              <a:t>只</a:t>
            </a:r>
            <a:r>
              <a:rPr lang="zh-CN" altLang="en-US" sz="2000" dirty="0">
                <a:solidFill>
                  <a:srgbClr val="ffffff"/>
                </a:solidFill>
                <a:latin typeface="宋体"/>
                <a:ea typeface="宋体"/>
              </a:rPr>
              <a:t>有公平合理，才能凝聚人心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180"/>
              </a:lnSpc>
            </a:pPr>
            <a:endParaRPr lang="en-US" dirty="0" smtClean="0"/>
          </a:p>
          <a:p>
            <a:pPr hangingPunct="0" marL="407822" indent="522732">
              <a:lnSpc>
                <a:spcPct val="115000"/>
              </a:lnSpc>
            </a:pPr>
            <a:r>
              <a:rPr lang="zh-CN" altLang="en-US" sz="2000" spc="-5" dirty="0">
                <a:solidFill>
                  <a:srgbClr val="000000"/>
                </a:solidFill>
                <a:latin typeface="宋体"/>
                <a:ea typeface="宋体"/>
              </a:rPr>
              <a:t>中国共产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党制定了全心全意为人民服务的政策，用行</a:t>
            </a:r>
            <a:br/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动唤醒了民众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，凝聚了民心。</a:t>
            </a:r>
          </a:p>
          <a:p>
            <a:pPr hangingPunct="0" marL="408457" indent="522731">
              <a:lnSpc>
                <a:spcPct val="116250"/>
              </a:lnSpc>
              <a:spcBef>
                <a:spcPts val="220"/>
              </a:spcBef>
            </a:pP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历史告诉我们，有了民心所向、</a:t>
            </a:r>
            <a:r>
              <a:rPr lang="zh-CN" altLang="en-US" sz="2000" spc="-10" dirty="0">
                <a:solidFill>
                  <a:srgbClr val="000000"/>
                </a:solidFill>
                <a:latin typeface="宋体"/>
                <a:ea typeface="宋体"/>
              </a:rPr>
              <a:t>民</a:t>
            </a:r>
            <a:r>
              <a:rPr lang="zh-CN" altLang="en-US" sz="2000" spc="-5" dirty="0">
                <a:solidFill>
                  <a:srgbClr val="000000"/>
                </a:solidFill>
                <a:latin typeface="宋体"/>
                <a:ea typeface="宋体"/>
              </a:rPr>
              <a:t>意所归、民力所聚，</a:t>
            </a:r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人民军队就能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无往而不胜，无敌于天下。只有始终站在人</a:t>
            </a:r>
          </a:p>
          <a:p>
            <a:pPr hangingPunct="0" marL="408457">
              <a:lnSpc>
                <a:spcPct val="115000"/>
              </a:lnSpc>
            </a:pPr>
            <a:r>
              <a:rPr lang="zh-CN" altLang="en-US" sz="2000" spc="-5" dirty="0">
                <a:solidFill>
                  <a:srgbClr val="000000"/>
                </a:solidFill>
                <a:latin typeface="宋体"/>
                <a:ea typeface="宋体"/>
              </a:rPr>
              <a:t>民立场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上，赢得最广大人民衷心拥护，才能构筑起众志成</a:t>
            </a:r>
            <a:br/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城的铜墙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铁壁。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Picture 424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0350" cy="6864350"/>
          </a:xfrm>
          <a:prstGeom prst="rect">
            <a:avLst/>
          </a:prstGeom>
        </p:spPr>
      </p:pic>
      <p:pic>
        <p:nvPicPr>
          <p:cNvPr id="425" name="Picture 425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4450" y="4178300"/>
            <a:ext cx="2984500" cy="2038350"/>
          </a:xfrm>
          <a:prstGeom prst="rect">
            <a:avLst/>
          </a:prstGeom>
        </p:spPr>
      </p:pic>
      <p:pic>
        <p:nvPicPr>
          <p:cNvPr id="426" name="Picture 426">
					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7250" y="4171950"/>
            <a:ext cx="3251200" cy="2044700"/>
          </a:xfrm>
          <a:prstGeom prst="rect">
            <a:avLst/>
          </a:prstGeom>
        </p:spPr>
      </p:pic>
      <p:pic>
        <p:nvPicPr>
          <p:cNvPr id="427" name="Picture 427">
					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238250"/>
            <a:ext cx="1238250" cy="1257300"/>
          </a:xfrm>
          <a:prstGeom prst="rect">
            <a:avLst/>
          </a:prstGeom>
        </p:spPr>
      </p:pic>
      <p:sp>
        <p:nvSpPr>
          <p:cNvPr id="427" name="Freeform 427"> 
				</p:cNvPr>
          <p:cNvSpPr/>
          <p:nvPr/>
        </p:nvSpPr>
        <p:spPr>
          <a:xfrm>
            <a:off x="10795" y="1268729"/>
            <a:ext cx="1136015" cy="1134745"/>
          </a:xfrm>
          <a:custGeom>
            <a:avLst/>
            <a:gdLst>
              <a:gd name="connsiteX0" fmla="*/ 0 w 1136015"/>
              <a:gd name="connsiteY0" fmla="*/ 567435 h 1134745"/>
              <a:gd name="connsiteX1" fmla="*/ 568007 w 1136015"/>
              <a:gd name="connsiteY1" fmla="*/ 0 h 1134745"/>
              <a:gd name="connsiteX2" fmla="*/ 1136015 w 1136015"/>
              <a:gd name="connsiteY2" fmla="*/ 567435 h 1134745"/>
              <a:gd name="connsiteX3" fmla="*/ 568007 w 1136015"/>
              <a:gd name="connsiteY3" fmla="*/ 1134745 h 1134745"/>
              <a:gd name="connsiteX4" fmla="*/ 0 w 1136015"/>
              <a:gd name="connsiteY4" fmla="*/ 567435 h 1134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6015" h="1134745">
                <a:moveTo>
                  <a:pt x="0" y="567435"/>
                </a:moveTo>
                <a:cubicBezTo>
                  <a:pt x="0" y="254000"/>
                  <a:pt x="254304" y="0"/>
                  <a:pt x="568007" y="0"/>
                </a:cubicBezTo>
                <a:cubicBezTo>
                  <a:pt x="881710" y="0"/>
                  <a:pt x="1136015" y="254000"/>
                  <a:pt x="1136015" y="567435"/>
                </a:cubicBezTo>
                <a:cubicBezTo>
                  <a:pt x="1136015" y="880745"/>
                  <a:pt x="881710" y="1134745"/>
                  <a:pt x="568007" y="1134745"/>
                </a:cubicBezTo>
                <a:cubicBezTo>
                  <a:pt x="254304" y="1134745"/>
                  <a:pt x="0" y="880745"/>
                  <a:pt x="0" y="567435"/>
                </a:cubicBezTo>
                <a:close/>
              </a:path>
            </a:pathLst>
          </a:custGeom>
          <a:solidFill>
            <a:srgbClr val="a9040b">
              <a:alpha val="100000"/>
            </a:srgbClr>
          </a:solidFill>
          <a:ln w="20">
            <a:solidFill>
              <a:srgbClr val="a9040b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8" name="Freeform 428"> 
				</p:cNvPr>
          <p:cNvSpPr/>
          <p:nvPr/>
        </p:nvSpPr>
        <p:spPr>
          <a:xfrm>
            <a:off x="29650" y="1292606"/>
            <a:ext cx="1094667" cy="1093470"/>
          </a:xfrm>
          <a:custGeom>
            <a:avLst/>
            <a:gdLst>
              <a:gd name="connsiteX0" fmla="*/ 12700 w 1094667"/>
              <a:gd name="connsiteY0" fmla="*/ 546734 h 1093470"/>
              <a:gd name="connsiteX1" fmla="*/ 547335 w 1094667"/>
              <a:gd name="connsiteY1" fmla="*/ 12700 h 1093470"/>
              <a:gd name="connsiteX2" fmla="*/ 1081967 w 1094667"/>
              <a:gd name="connsiteY2" fmla="*/ 546734 h 1093470"/>
              <a:gd name="connsiteX3" fmla="*/ 547335 w 1094667"/>
              <a:gd name="connsiteY3" fmla="*/ 1080770 h 1093470"/>
              <a:gd name="connsiteX4" fmla="*/ 12700 w 1094667"/>
              <a:gd name="connsiteY4" fmla="*/ 546734 h 1093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4667" h="1093470">
                <a:moveTo>
                  <a:pt x="12700" y="546734"/>
                </a:moveTo>
                <a:cubicBezTo>
                  <a:pt x="12700" y="251714"/>
                  <a:pt x="252060" y="12700"/>
                  <a:pt x="547335" y="12700"/>
                </a:cubicBezTo>
                <a:cubicBezTo>
                  <a:pt x="842598" y="12700"/>
                  <a:pt x="1081967" y="251714"/>
                  <a:pt x="1081967" y="546734"/>
                </a:cubicBezTo>
                <a:cubicBezTo>
                  <a:pt x="1081967" y="841628"/>
                  <a:pt x="842598" y="1080770"/>
                  <a:pt x="547335" y="1080770"/>
                </a:cubicBezTo>
                <a:cubicBezTo>
                  <a:pt x="252060" y="1080770"/>
                  <a:pt x="12700" y="841628"/>
                  <a:pt x="12700" y="546734"/>
                </a:cubicBezTo>
                <a:close/>
              </a:path>
            </a:pathLst>
          </a:custGeom>
          <a:ln w="40">
            <a:solidFill>
              <a:srgbClr val="ffffff">
                <a:alpha val="100000"/>
              </a:srgbClr>
            </a:solidFill>
            <a:prstDash val="lg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0" name="Picture 430">
					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5550" y="76200"/>
            <a:ext cx="2298700" cy="1600200"/>
          </a:xfrm>
          <a:prstGeom prst="rect">
            <a:avLst/>
          </a:prstGeom>
        </p:spPr>
      </p:pic>
      <p:sp>
        <p:nvSpPr>
          <p:cNvPr id="430" name="TextBox 430"/>
          <p:cNvSpPr txBox="1"/>
          <p:nvPr/>
        </p:nvSpPr>
        <p:spPr>
          <a:xfrm>
            <a:off x="321564" y="1526650"/>
            <a:ext cx="521716" cy="6342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zh-CN" altLang="en-US" sz="2000" spc="-5" dirty="0">
                <a:solidFill>
                  <a:srgbClr val="ffffff"/>
                </a:solidFill>
                <a:latin typeface="宋体"/>
                <a:ea typeface="宋体"/>
              </a:rPr>
              <a:t>红色</a:t>
            </a:r>
          </a:p>
          <a:p>
            <a:pPr marL="0">
              <a:lnSpc>
                <a:spcPct val="92083"/>
              </a:lnSpc>
            </a:pPr>
            <a:r>
              <a:rPr lang="zh-CN" altLang="en-US" sz="2000" spc="-5" dirty="0">
                <a:solidFill>
                  <a:srgbClr val="ffffff"/>
                </a:solidFill>
                <a:latin typeface="宋体"/>
                <a:ea typeface="宋体"/>
              </a:rPr>
              <a:t>故事</a:t>
            </a:r>
          </a:p>
        </p:txBody>
      </p:sp>
      <p:sp>
        <p:nvSpPr>
          <p:cNvPr id="431" name="TextBox 431"/>
          <p:cNvSpPr txBox="1"/>
          <p:nvPr/>
        </p:nvSpPr>
        <p:spPr>
          <a:xfrm>
            <a:off x="1226210" y="1423799"/>
            <a:ext cx="6891375" cy="2283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 indent="539470">
              <a:lnSpc>
                <a:spcPct val="115416"/>
              </a:lnSpc>
            </a:pPr>
            <a:r>
              <a:rPr lang="zh-CN" altLang="en-US" sz="2000" spc="85" dirty="0">
                <a:solidFill>
                  <a:srgbClr val="000000"/>
                </a:solidFill>
                <a:latin typeface="宋体"/>
                <a:ea typeface="宋体"/>
              </a:rPr>
              <a:t>电影《闪闪的</a:t>
            </a:r>
            <a:r>
              <a:rPr lang="zh-CN" altLang="en-US" sz="2000" spc="80" dirty="0">
                <a:solidFill>
                  <a:srgbClr val="000000"/>
                </a:solidFill>
                <a:latin typeface="宋体"/>
                <a:ea typeface="宋体"/>
              </a:rPr>
              <a:t>红星》里有潘冬子送盐的故事，其主人</a:t>
            </a:r>
            <a:br/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公的原型，便是井冈山斗争时期著名的</a:t>
            </a:r>
            <a:r>
              <a:rPr lang="zh-CN" altLang="en-US" sz="2000" spc="25" dirty="0">
                <a:solidFill>
                  <a:srgbClr val="ff0000"/>
                </a:solidFill>
                <a:latin typeface="宋体"/>
                <a:ea typeface="宋体"/>
              </a:rPr>
              <a:t>聂槐妆</a:t>
            </a:r>
            <a:r>
              <a:rPr lang="zh-CN" altLang="en-US" sz="2000" spc="10" dirty="0">
                <a:solidFill>
                  <a:srgbClr val="000000"/>
                </a:solidFill>
                <a:latin typeface="宋体"/>
                <a:ea typeface="宋体"/>
              </a:rPr>
              <a:t>烈</a:t>
            </a:r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士。为了给</a:t>
            </a:r>
            <a:br/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红军送盐，她穿着浸过盐水的衣服，聪明机智地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躲过了敌人</a:t>
            </a:r>
            <a:br/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搜捕，将盐送到了红军手里。后来，她不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幸被敌人发觉。敌</a:t>
            </a:r>
          </a:p>
          <a:p>
            <a:pPr hangingPunct="0" marL="0">
              <a:lnSpc>
                <a:spcPct val="115000"/>
              </a:lnSpc>
            </a:pPr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人抓住她后，用尽各种手段想从她那里获得有关红军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的信息。</a:t>
            </a:r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在没有得到任何收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获后，敌人残忍地将她杀害了。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0350" cy="6864350"/>
          </a:xfrm>
          <a:prstGeom prst="rect">
            <a:avLst/>
          </a:prstGeom>
        </p:spPr>
      </p:pic>
      <p:pic>
        <p:nvPicPr>
          <p:cNvPr id="12" name="Picture 12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" y="0"/>
            <a:ext cx="9055100" cy="6864350"/>
          </a:xfrm>
          <a:prstGeom prst="rect">
            <a:avLst/>
          </a:prstGeom>
        </p:spPr>
      </p:pic>
      <p:pic>
        <p:nvPicPr>
          <p:cNvPr id="13" name="Picture 13">
					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5329" y="3355213"/>
            <a:ext cx="6054851" cy="12191"/>
          </a:xfrm>
          <a:prstGeom prst="rect">
            <a:avLst/>
          </a:prstGeom>
        </p:spPr>
      </p:pic>
      <p:pic>
        <p:nvPicPr>
          <p:cNvPr id="14" name="Picture 14">
					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8130" y="3629532"/>
            <a:ext cx="6245351" cy="12192"/>
          </a:xfrm>
          <a:prstGeom prst="rect">
            <a:avLst/>
          </a:prstGeom>
        </p:spPr>
      </p:pic>
      <p:pic>
        <p:nvPicPr>
          <p:cNvPr id="15" name="Picture 15">
					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8130" y="3903853"/>
            <a:ext cx="6245351" cy="12191"/>
          </a:xfrm>
          <a:prstGeom prst="rect">
            <a:avLst/>
          </a:prstGeom>
        </p:spPr>
      </p:pic>
      <p:pic>
        <p:nvPicPr>
          <p:cNvPr id="16" name="Picture 16">
					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8130" y="4178173"/>
            <a:ext cx="6245351" cy="12192"/>
          </a:xfrm>
          <a:prstGeom prst="rect">
            <a:avLst/>
          </a:prstGeom>
        </p:spPr>
      </p:pic>
      <p:pic>
        <p:nvPicPr>
          <p:cNvPr id="17" name="Picture 17">
					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48130" y="4725289"/>
            <a:ext cx="6134100" cy="12191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1548384" y="1498199"/>
            <a:ext cx="6487541" cy="44629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1376426" indent="-634238">
              <a:lnSpc>
                <a:spcPct val="92083"/>
              </a:lnSpc>
            </a:pPr>
            <a:r>
              <a:rPr lang="zh-CN" altLang="en-US" sz="2200" spc="280" dirty="0">
                <a:solidFill>
                  <a:srgbClr val="000000"/>
                </a:solidFill>
                <a:latin typeface="宋体"/>
                <a:ea typeface="宋体"/>
              </a:rPr>
              <a:t>我的人生观</a:t>
            </a:r>
            <a:r>
              <a:rPr lang="zh-CN" altLang="en-US" sz="2200" spc="275" dirty="0">
                <a:solidFill>
                  <a:srgbClr val="000000"/>
                </a:solidFill>
                <a:latin typeface="宋体"/>
                <a:ea typeface="宋体"/>
              </a:rPr>
              <a:t>，绝对不能为一身一家</a:t>
            </a:r>
            <a:br/>
            <a:r>
              <a:rPr lang="zh-CN" altLang="en-US" sz="2200" spc="270" dirty="0">
                <a:solidFill>
                  <a:srgbClr val="000000"/>
                </a:solidFill>
                <a:latin typeface="宋体"/>
                <a:ea typeface="宋体"/>
              </a:rPr>
              <a:t>谋升官发财以愚懦子</a:t>
            </a:r>
            <a:r>
              <a:rPr lang="zh-CN" altLang="en-US" sz="2200" spc="265" dirty="0">
                <a:solidFill>
                  <a:srgbClr val="000000"/>
                </a:solidFill>
                <a:latin typeface="宋体"/>
                <a:ea typeface="宋体"/>
              </a:rPr>
              <a:t>孙的</a:t>
            </a:r>
          </a:p>
          <a:p>
            <a:pPr marL="0" indent="888492">
              <a:lnSpc>
                <a:spcPct val="96666"/>
              </a:lnSpc>
            </a:pPr>
            <a:r>
              <a:rPr lang="zh-CN" altLang="en-US" sz="2200" spc="239" dirty="0">
                <a:solidFill>
                  <a:srgbClr val="000000"/>
                </a:solidFill>
                <a:latin typeface="宋体"/>
                <a:ea typeface="宋体"/>
              </a:rPr>
              <a:t>——何叔衡致义子何新九（节</a:t>
            </a:r>
            <a:r>
              <a:rPr lang="zh-CN" altLang="en-US" sz="2200" spc="234" dirty="0">
                <a:solidFill>
                  <a:srgbClr val="000000"/>
                </a:solidFill>
                <a:latin typeface="宋体"/>
                <a:ea typeface="宋体"/>
              </a:rPr>
              <a:t>选）</a:t>
            </a:r>
          </a:p>
          <a:p>
            <a:pPr marL="0" indent="1795525">
              <a:lnSpc>
                <a:spcPct val="92083"/>
              </a:lnSpc>
            </a:pPr>
            <a:r>
              <a:rPr lang="zh-CN" altLang="en-US" sz="2200" spc="275" dirty="0">
                <a:solidFill>
                  <a:srgbClr val="000000"/>
                </a:solidFill>
                <a:latin typeface="宋体"/>
                <a:ea typeface="宋体"/>
              </a:rPr>
              <a:t>（1929年</a:t>
            </a:r>
            <a:r>
              <a:rPr lang="zh-CN" altLang="en-US" sz="2200" spc="270" dirty="0">
                <a:solidFill>
                  <a:srgbClr val="000000"/>
                </a:solidFill>
                <a:latin typeface="宋体"/>
                <a:ea typeface="宋体"/>
              </a:rPr>
              <a:t>2月3日）</a:t>
            </a:r>
          </a:p>
          <a:p>
            <a:pPr marL="0">
              <a:lnSpc>
                <a:spcPct val="90416"/>
              </a:lnSpc>
            </a:pPr>
            <a:r>
              <a:rPr lang="zh-CN" altLang="en-US" sz="1800" spc="239" u="sng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宋体"/>
                <a:ea typeface="宋体"/>
              </a:rPr>
              <a:t>新九阅</a:t>
            </a:r>
            <a:r>
              <a:rPr lang="zh-CN" altLang="en-US" sz="1800" spc="234" u="sng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宋体"/>
                <a:ea typeface="宋体"/>
              </a:rPr>
              <a:t>悉：</a:t>
            </a:r>
          </a:p>
          <a:p>
            <a:pPr hangingPunct="0" marL="0" indent="457200">
              <a:lnSpc>
                <a:spcPct val="90416"/>
              </a:lnSpc>
            </a:pPr>
            <a:r>
              <a:rPr lang="zh-CN" altLang="en-US" sz="1800" spc="-345" dirty="0">
                <a:solidFill>
                  <a:srgbClr val="000000"/>
                </a:solidFill>
                <a:latin typeface="宋体"/>
                <a:ea typeface="宋体"/>
              </a:rPr>
              <a:t>接</a:t>
            </a:r>
            <a:r>
              <a:rPr lang="zh-CN" altLang="en-US" sz="1800" spc="-17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1800" spc="-345" dirty="0">
                <a:solidFill>
                  <a:srgbClr val="000000"/>
                </a:solidFill>
                <a:latin typeface="宋体"/>
                <a:ea typeface="宋体"/>
              </a:rPr>
              <a:t>十</a:t>
            </a:r>
            <a:r>
              <a:rPr lang="zh-CN" altLang="en-US" sz="1800" spc="-17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1800" spc="-340" dirty="0">
                <a:solidFill>
                  <a:srgbClr val="000000"/>
                </a:solidFill>
                <a:latin typeface="宋体"/>
                <a:ea typeface="宋体"/>
              </a:rPr>
              <a:t>一</a:t>
            </a:r>
            <a:r>
              <a:rPr lang="zh-CN" altLang="en-US" sz="1800" spc="-17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1800" spc="-345" dirty="0">
                <a:solidFill>
                  <a:srgbClr val="000000"/>
                </a:solidFill>
                <a:latin typeface="宋体"/>
                <a:ea typeface="宋体"/>
              </a:rPr>
              <a:t>月</a:t>
            </a:r>
            <a:r>
              <a:rPr lang="zh-CN" altLang="en-US" sz="1800" spc="-17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1800" spc="-345" dirty="0">
                <a:solidFill>
                  <a:srgbClr val="000000"/>
                </a:solidFill>
                <a:latin typeface="宋体"/>
                <a:ea typeface="宋体"/>
              </a:rPr>
              <a:t>祖</a:t>
            </a:r>
            <a:r>
              <a:rPr lang="zh-CN" altLang="en-US" sz="1800" spc="-17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1800" spc="-345" dirty="0">
                <a:solidFill>
                  <a:srgbClr val="000000"/>
                </a:solidFill>
                <a:latin typeface="宋体"/>
                <a:ea typeface="宋体"/>
              </a:rPr>
              <a:t>父</a:t>
            </a:r>
            <a:r>
              <a:rPr lang="zh-CN" altLang="en-US" sz="1800" spc="-17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1800" spc="-340" dirty="0">
                <a:solidFill>
                  <a:srgbClr val="000000"/>
                </a:solidFill>
                <a:latin typeface="宋体"/>
                <a:ea typeface="宋体"/>
              </a:rPr>
              <a:t>冥</a:t>
            </a:r>
            <a:r>
              <a:rPr lang="zh-CN" altLang="en-US" sz="1800" spc="-17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1800" spc="-345" dirty="0">
                <a:solidFill>
                  <a:srgbClr val="000000"/>
                </a:solidFill>
                <a:latin typeface="宋体"/>
                <a:ea typeface="宋体"/>
              </a:rPr>
              <a:t>寿</a:t>
            </a:r>
            <a:r>
              <a:rPr lang="zh-CN" altLang="en-US" sz="1800" spc="-17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1800" spc="-345" dirty="0">
                <a:solidFill>
                  <a:srgbClr val="000000"/>
                </a:solidFill>
                <a:latin typeface="宋体"/>
                <a:ea typeface="宋体"/>
              </a:rPr>
              <a:t>期</a:t>
            </a:r>
            <a:r>
              <a:rPr lang="zh-CN" altLang="en-US" sz="1800" spc="-17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1800" spc="-345" dirty="0">
                <a:solidFill>
                  <a:srgbClr val="000000"/>
                </a:solidFill>
                <a:latin typeface="宋体"/>
                <a:ea typeface="宋体"/>
              </a:rPr>
              <a:t>，</a:t>
            </a:r>
            <a:r>
              <a:rPr lang="zh-CN" altLang="en-US" sz="1800" spc="-17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1800" spc="-345" dirty="0">
                <a:solidFill>
                  <a:srgbClr val="000000"/>
                </a:solidFill>
                <a:latin typeface="宋体"/>
                <a:ea typeface="宋体"/>
              </a:rPr>
              <a:t>由</a:t>
            </a:r>
            <a:r>
              <a:rPr lang="zh-CN" altLang="en-US" sz="1800" spc="-17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1800" spc="-340" dirty="0">
                <a:solidFill>
                  <a:srgbClr val="000000"/>
                </a:solidFill>
                <a:latin typeface="宋体"/>
                <a:ea typeface="宋体"/>
              </a:rPr>
              <a:t>葆</a:t>
            </a:r>
            <a:r>
              <a:rPr lang="zh-CN" altLang="en-US" sz="1800" spc="-17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1800" spc="-345" dirty="0">
                <a:solidFill>
                  <a:srgbClr val="000000"/>
                </a:solidFill>
                <a:latin typeface="宋体"/>
                <a:ea typeface="宋体"/>
              </a:rPr>
              <a:t>代</a:t>
            </a:r>
            <a:r>
              <a:rPr lang="zh-CN" altLang="en-US" sz="1800" spc="-17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1800" spc="-345" dirty="0">
                <a:solidFill>
                  <a:srgbClr val="000000"/>
                </a:solidFill>
                <a:latin typeface="宋体"/>
                <a:ea typeface="宋体"/>
              </a:rPr>
              <a:t>笔</a:t>
            </a:r>
            <a:r>
              <a:rPr lang="zh-CN" altLang="en-US" sz="1800" spc="-17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1800" spc="-345" dirty="0">
                <a:solidFill>
                  <a:srgbClr val="000000"/>
                </a:solidFill>
                <a:latin typeface="宋体"/>
                <a:ea typeface="宋体"/>
              </a:rPr>
              <a:t>之</a:t>
            </a:r>
            <a:r>
              <a:rPr lang="zh-CN" altLang="en-US" sz="1800" spc="-17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1800" spc="-340" dirty="0">
                <a:solidFill>
                  <a:srgbClr val="000000"/>
                </a:solidFill>
                <a:latin typeface="宋体"/>
                <a:ea typeface="宋体"/>
              </a:rPr>
              <a:t>信</a:t>
            </a:r>
            <a:r>
              <a:rPr lang="zh-CN" altLang="en-US" sz="1800" spc="-17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1800" spc="-345" dirty="0">
                <a:solidFill>
                  <a:srgbClr val="000000"/>
                </a:solidFill>
                <a:latin typeface="宋体"/>
                <a:ea typeface="宋体"/>
              </a:rPr>
              <a:t>，</a:t>
            </a:r>
            <a:r>
              <a:rPr lang="zh-CN" altLang="en-US" sz="1800" spc="-17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1800" spc="-345" dirty="0">
                <a:solidFill>
                  <a:srgbClr val="000000"/>
                </a:solidFill>
                <a:latin typeface="宋体"/>
                <a:ea typeface="宋体"/>
              </a:rPr>
              <a:t>甚</a:t>
            </a:r>
            <a:r>
              <a:rPr lang="zh-CN" altLang="en-US" sz="1800" spc="-17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1800" spc="-345" dirty="0">
                <a:solidFill>
                  <a:srgbClr val="000000"/>
                </a:solidFill>
                <a:latin typeface="宋体"/>
                <a:ea typeface="宋体"/>
              </a:rPr>
              <a:t>为</a:t>
            </a:r>
            <a:r>
              <a:rPr lang="zh-CN" altLang="en-US" sz="1800" spc="-17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1800" spc="-345" dirty="0">
                <a:solidFill>
                  <a:srgbClr val="000000"/>
                </a:solidFill>
                <a:latin typeface="宋体"/>
                <a:ea typeface="宋体"/>
              </a:rPr>
              <a:t>感</a:t>
            </a:r>
            <a:r>
              <a:rPr lang="zh-CN" altLang="en-US" sz="1800" spc="-17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1800" spc="-340" dirty="0">
                <a:solidFill>
                  <a:srgbClr val="000000"/>
                </a:solidFill>
                <a:latin typeface="宋体"/>
                <a:ea typeface="宋体"/>
              </a:rPr>
              <a:t>慰</a:t>
            </a:r>
            <a:r>
              <a:rPr lang="zh-CN" altLang="en-US" sz="1800" spc="-18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1800" spc="-345" dirty="0">
                <a:solidFill>
                  <a:srgbClr val="000000"/>
                </a:solidFill>
                <a:latin typeface="宋体"/>
                <a:ea typeface="宋体"/>
              </a:rPr>
              <a:t>。</a:t>
            </a:r>
            <a:r>
              <a:rPr lang="zh-CN" altLang="en-US" sz="1800" spc="-365" dirty="0">
                <a:solidFill>
                  <a:srgbClr val="000000"/>
                </a:solidFill>
                <a:latin typeface="宋体"/>
                <a:ea typeface="宋体"/>
              </a:rPr>
              <a:t>我</a:t>
            </a:r>
            <a:r>
              <a:rPr lang="zh-CN" altLang="en-US" sz="1800" spc="-18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1800" spc="-360" dirty="0">
                <a:solidFill>
                  <a:srgbClr val="000000"/>
                </a:solidFill>
                <a:latin typeface="宋体"/>
                <a:ea typeface="宋体"/>
              </a:rPr>
              <a:t>承</a:t>
            </a:r>
            <a:r>
              <a:rPr lang="zh-CN" altLang="en-US" sz="1800" spc="-18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1800" spc="-365" dirty="0">
                <a:solidFill>
                  <a:srgbClr val="000000"/>
                </a:solidFill>
                <a:latin typeface="宋体"/>
                <a:ea typeface="宋体"/>
              </a:rPr>
              <a:t>你</a:t>
            </a:r>
            <a:r>
              <a:rPr lang="zh-CN" altLang="en-US" sz="1800" spc="-18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1800" spc="-360" dirty="0">
                <a:solidFill>
                  <a:srgbClr val="000000"/>
                </a:solidFill>
                <a:latin typeface="宋体"/>
                <a:ea typeface="宋体"/>
              </a:rPr>
              <a:t>祖</a:t>
            </a:r>
            <a:r>
              <a:rPr lang="zh-CN" altLang="en-US" sz="1800" spc="-18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1800" spc="-365" dirty="0">
                <a:solidFill>
                  <a:srgbClr val="000000"/>
                </a:solidFill>
                <a:latin typeface="宋体"/>
                <a:ea typeface="宋体"/>
              </a:rPr>
              <a:t>父</a:t>
            </a:r>
            <a:r>
              <a:rPr lang="zh-CN" altLang="en-US" sz="1800" spc="-18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1800" spc="-360" dirty="0">
                <a:solidFill>
                  <a:srgbClr val="000000"/>
                </a:solidFill>
                <a:latin typeface="宋体"/>
                <a:ea typeface="宋体"/>
              </a:rPr>
              <a:t>之</a:t>
            </a:r>
            <a:r>
              <a:rPr lang="zh-CN" altLang="en-US" sz="1800" spc="-18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1800" spc="-365" dirty="0">
                <a:solidFill>
                  <a:srgbClr val="000000"/>
                </a:solidFill>
                <a:latin typeface="宋体"/>
                <a:ea typeface="宋体"/>
              </a:rPr>
              <a:t>命</a:t>
            </a:r>
            <a:r>
              <a:rPr lang="zh-CN" altLang="en-US" sz="1800" spc="-18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1800" spc="-360" dirty="0">
                <a:solidFill>
                  <a:srgbClr val="000000"/>
                </a:solidFill>
                <a:latin typeface="宋体"/>
                <a:ea typeface="宋体"/>
              </a:rPr>
              <a:t>，</a:t>
            </a:r>
            <a:r>
              <a:rPr lang="zh-CN" altLang="en-US" sz="1800" spc="-18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1800" spc="-365" dirty="0">
                <a:solidFill>
                  <a:srgbClr val="000000"/>
                </a:solidFill>
                <a:latin typeface="宋体"/>
                <a:ea typeface="宋体"/>
              </a:rPr>
              <a:t>托</a:t>
            </a:r>
            <a:r>
              <a:rPr lang="zh-CN" altLang="en-US" sz="1800" spc="-18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1800" spc="-360" dirty="0">
                <a:solidFill>
                  <a:srgbClr val="000000"/>
                </a:solidFill>
                <a:latin typeface="宋体"/>
                <a:ea typeface="宋体"/>
              </a:rPr>
              <a:t>你</a:t>
            </a:r>
            <a:r>
              <a:rPr lang="zh-CN" altLang="en-US" sz="1800" spc="-18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1800" spc="-365" dirty="0">
                <a:solidFill>
                  <a:srgbClr val="000000"/>
                </a:solidFill>
                <a:latin typeface="宋体"/>
                <a:ea typeface="宋体"/>
              </a:rPr>
              <a:t>为</a:t>
            </a:r>
            <a:r>
              <a:rPr lang="zh-CN" altLang="en-US" sz="1800" spc="-18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1800" spc="-365" dirty="0">
                <a:solidFill>
                  <a:srgbClr val="000000"/>
                </a:solidFill>
                <a:latin typeface="宋体"/>
                <a:ea typeface="宋体"/>
              </a:rPr>
              <a:t>嗣</a:t>
            </a:r>
            <a:r>
              <a:rPr lang="zh-CN" altLang="en-US" sz="1800" spc="-18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1800" spc="-360" dirty="0">
                <a:solidFill>
                  <a:srgbClr val="000000"/>
                </a:solidFill>
                <a:latin typeface="宋体"/>
                <a:ea typeface="宋体"/>
              </a:rPr>
              <a:t>，</a:t>
            </a:r>
            <a:r>
              <a:rPr lang="zh-CN" altLang="en-US" sz="1800" spc="-18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1800" spc="-365" dirty="0">
                <a:solidFill>
                  <a:srgbClr val="000000"/>
                </a:solidFill>
                <a:latin typeface="宋体"/>
                <a:ea typeface="宋体"/>
              </a:rPr>
              <a:t>其</a:t>
            </a:r>
            <a:r>
              <a:rPr lang="zh-CN" altLang="en-US" sz="1800" spc="-18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1800" spc="-360" dirty="0">
                <a:solidFill>
                  <a:srgbClr val="000000"/>
                </a:solidFill>
                <a:latin typeface="宋体"/>
                <a:ea typeface="宋体"/>
              </a:rPr>
              <a:t>中</a:t>
            </a:r>
            <a:r>
              <a:rPr lang="zh-CN" altLang="en-US" sz="1800" spc="-18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1800" spc="-365" dirty="0">
                <a:solidFill>
                  <a:srgbClr val="000000"/>
                </a:solidFill>
                <a:latin typeface="宋体"/>
                <a:ea typeface="宋体"/>
              </a:rPr>
              <a:t>情</a:t>
            </a:r>
            <a:r>
              <a:rPr lang="zh-CN" altLang="en-US" sz="1800" spc="-18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1800" spc="-360" dirty="0">
                <a:solidFill>
                  <a:srgbClr val="000000"/>
                </a:solidFill>
                <a:latin typeface="宋体"/>
                <a:ea typeface="宋体"/>
              </a:rPr>
              <a:t>节</a:t>
            </a:r>
            <a:r>
              <a:rPr lang="zh-CN" altLang="en-US" sz="1800" spc="-18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1800" spc="-365" dirty="0">
                <a:solidFill>
                  <a:srgbClr val="000000"/>
                </a:solidFill>
                <a:latin typeface="宋体"/>
                <a:ea typeface="宋体"/>
              </a:rPr>
              <a:t>，</a:t>
            </a:r>
            <a:r>
              <a:rPr lang="zh-CN" altLang="en-US" sz="1800" spc="-18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1800" spc="-360" dirty="0">
                <a:solidFill>
                  <a:srgbClr val="000000"/>
                </a:solidFill>
                <a:latin typeface="宋体"/>
                <a:ea typeface="宋体"/>
              </a:rPr>
              <a:t>谁</a:t>
            </a:r>
            <a:r>
              <a:rPr lang="zh-CN" altLang="en-US" sz="1800" spc="-18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1800" spc="-365" dirty="0">
                <a:solidFill>
                  <a:srgbClr val="000000"/>
                </a:solidFill>
                <a:latin typeface="宋体"/>
                <a:ea typeface="宋体"/>
              </a:rPr>
              <a:t>也</a:t>
            </a:r>
            <a:r>
              <a:rPr lang="zh-CN" altLang="en-US" sz="1800" spc="-18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1800" spc="-360" dirty="0">
                <a:solidFill>
                  <a:srgbClr val="000000"/>
                </a:solidFill>
                <a:latin typeface="宋体"/>
                <a:ea typeface="宋体"/>
              </a:rPr>
              <a:t>难</a:t>
            </a:r>
            <a:r>
              <a:rPr lang="zh-CN" altLang="en-US" sz="1800" spc="-18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1800" spc="-365" dirty="0">
                <a:solidFill>
                  <a:srgbClr val="000000"/>
                </a:solidFill>
                <a:latin typeface="宋体"/>
                <a:ea typeface="宋体"/>
              </a:rPr>
              <a:t>得</a:t>
            </a:r>
            <a:r>
              <a:rPr lang="zh-CN" altLang="en-US" sz="1800" spc="-184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1800" spc="-365" dirty="0">
                <a:solidFill>
                  <a:srgbClr val="000000"/>
                </a:solidFill>
                <a:latin typeface="宋体"/>
                <a:ea typeface="宋体"/>
              </a:rPr>
              <a:t>揣</a:t>
            </a:r>
          </a:p>
          <a:p>
            <a:pPr hangingPunct="0" marL="0">
              <a:lnSpc>
                <a:spcPct val="92083"/>
              </a:lnSpc>
            </a:pPr>
            <a:r>
              <a:rPr lang="zh-CN" altLang="en-US" sz="1800" spc="-320" dirty="0">
                <a:solidFill>
                  <a:srgbClr val="000000"/>
                </a:solidFill>
                <a:latin typeface="宋体"/>
                <a:ea typeface="宋体"/>
              </a:rPr>
              <a:t>料</a:t>
            </a:r>
            <a:r>
              <a:rPr lang="zh-CN" altLang="en-US" sz="1800" spc="-16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1800" spc="-320" dirty="0">
                <a:solidFill>
                  <a:srgbClr val="000000"/>
                </a:solidFill>
                <a:latin typeface="宋体"/>
                <a:ea typeface="宋体"/>
              </a:rPr>
              <a:t>。</a:t>
            </a:r>
            <a:r>
              <a:rPr lang="zh-CN" altLang="en-US" sz="1800" spc="-16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1800" spc="-160" dirty="0">
                <a:solidFill>
                  <a:srgbClr val="000000"/>
                </a:solidFill>
                <a:latin typeface="宋体"/>
                <a:ea typeface="宋体"/>
              </a:rPr>
              <a:t>.</a:t>
            </a:r>
            <a:r>
              <a:rPr lang="zh-CN" altLang="en-US" sz="1800" spc="-16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1800" spc="-160" dirty="0">
                <a:solidFill>
                  <a:srgbClr val="000000"/>
                </a:solidFill>
                <a:latin typeface="宋体"/>
                <a:ea typeface="宋体"/>
              </a:rPr>
              <a:t>.</a:t>
            </a:r>
            <a:r>
              <a:rPr lang="zh-CN" altLang="en-US" sz="1800" spc="-16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1800" spc="-320" dirty="0">
                <a:solidFill>
                  <a:srgbClr val="000000"/>
                </a:solidFill>
                <a:latin typeface="宋体"/>
                <a:ea typeface="宋体"/>
              </a:rPr>
              <a:t>至</a:t>
            </a:r>
            <a:r>
              <a:rPr lang="zh-CN" altLang="en-US" sz="1800" spc="-16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1800" spc="-320" dirty="0">
                <a:solidFill>
                  <a:srgbClr val="000000"/>
                </a:solidFill>
                <a:latin typeface="宋体"/>
                <a:ea typeface="宋体"/>
              </a:rPr>
              <a:t>于</a:t>
            </a:r>
            <a:r>
              <a:rPr lang="zh-CN" altLang="en-US" sz="1800" spc="-16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1800" spc="-320" dirty="0">
                <a:solidFill>
                  <a:srgbClr val="000000"/>
                </a:solidFill>
                <a:latin typeface="宋体"/>
                <a:ea typeface="宋体"/>
              </a:rPr>
              <a:t>我</a:t>
            </a:r>
            <a:r>
              <a:rPr lang="zh-CN" altLang="en-US" sz="1800" spc="-16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1800" spc="-325" dirty="0">
                <a:solidFill>
                  <a:srgbClr val="000000"/>
                </a:solidFill>
                <a:latin typeface="宋体"/>
                <a:ea typeface="宋体"/>
              </a:rPr>
              <a:t>本</a:t>
            </a:r>
            <a:r>
              <a:rPr lang="zh-CN" altLang="en-US" sz="1800" spc="-16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1800" spc="-320" dirty="0">
                <a:solidFill>
                  <a:srgbClr val="000000"/>
                </a:solidFill>
                <a:latin typeface="宋体"/>
                <a:ea typeface="宋体"/>
              </a:rPr>
              <a:t>身</a:t>
            </a:r>
            <a:r>
              <a:rPr lang="zh-CN" altLang="en-US" sz="1800" spc="-16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1800" spc="-320" dirty="0">
                <a:solidFill>
                  <a:srgbClr val="000000"/>
                </a:solidFill>
                <a:latin typeface="宋体"/>
                <a:ea typeface="宋体"/>
              </a:rPr>
              <a:t>，</a:t>
            </a:r>
            <a:r>
              <a:rPr lang="zh-CN" altLang="en-US" sz="1800" spc="-16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1800" spc="-320" dirty="0">
                <a:solidFill>
                  <a:srgbClr val="000000"/>
                </a:solidFill>
                <a:latin typeface="宋体"/>
                <a:ea typeface="宋体"/>
              </a:rPr>
              <a:t>当</a:t>
            </a:r>
            <a:r>
              <a:rPr lang="zh-CN" altLang="en-US" sz="1800" spc="-16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1800" spc="-320" dirty="0">
                <a:solidFill>
                  <a:srgbClr val="000000"/>
                </a:solidFill>
                <a:latin typeface="宋体"/>
                <a:ea typeface="宋体"/>
              </a:rPr>
              <a:t>你</a:t>
            </a:r>
            <a:r>
              <a:rPr lang="zh-CN" altLang="en-US" sz="1800" spc="-16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1800" spc="-320" dirty="0">
                <a:solidFill>
                  <a:srgbClr val="000000"/>
                </a:solidFill>
                <a:latin typeface="宋体"/>
                <a:ea typeface="宋体"/>
              </a:rPr>
              <a:t>过</a:t>
            </a:r>
            <a:r>
              <a:rPr lang="zh-CN" altLang="en-US" sz="1800" spc="-16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1800" spc="-320" dirty="0">
                <a:solidFill>
                  <a:srgbClr val="000000"/>
                </a:solidFill>
                <a:latin typeface="宋体"/>
                <a:ea typeface="宋体"/>
              </a:rPr>
              <a:t>继</a:t>
            </a:r>
            <a:r>
              <a:rPr lang="zh-CN" altLang="en-US" sz="1800" spc="-16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1800" spc="-320" dirty="0">
                <a:solidFill>
                  <a:srgbClr val="000000"/>
                </a:solidFill>
                <a:latin typeface="宋体"/>
                <a:ea typeface="宋体"/>
              </a:rPr>
              <a:t>结</a:t>
            </a:r>
            <a:r>
              <a:rPr lang="zh-CN" altLang="en-US" sz="1800" spc="-16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1800" spc="-320" dirty="0">
                <a:solidFill>
                  <a:srgbClr val="000000"/>
                </a:solidFill>
                <a:latin typeface="宋体"/>
                <a:ea typeface="宋体"/>
              </a:rPr>
              <a:t>婚</a:t>
            </a:r>
            <a:r>
              <a:rPr lang="zh-CN" altLang="en-US" sz="1800" spc="-16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1800" spc="-320" dirty="0">
                <a:solidFill>
                  <a:srgbClr val="000000"/>
                </a:solidFill>
                <a:latin typeface="宋体"/>
                <a:ea typeface="宋体"/>
              </a:rPr>
              <a:t>时</a:t>
            </a:r>
            <a:r>
              <a:rPr lang="zh-CN" altLang="en-US" sz="1800" spc="-16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1800" spc="-320" dirty="0">
                <a:solidFill>
                  <a:srgbClr val="000000"/>
                </a:solidFill>
                <a:latin typeface="宋体"/>
                <a:ea typeface="宋体"/>
              </a:rPr>
              <a:t>，</a:t>
            </a:r>
            <a:r>
              <a:rPr lang="zh-CN" altLang="en-US" sz="1800" spc="-16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1800" spc="-320" dirty="0">
                <a:solidFill>
                  <a:srgbClr val="000000"/>
                </a:solidFill>
                <a:latin typeface="宋体"/>
                <a:ea typeface="宋体"/>
              </a:rPr>
              <a:t>即</a:t>
            </a:r>
            <a:r>
              <a:rPr lang="zh-CN" altLang="en-US" sz="1800" spc="-16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1800" spc="-320" dirty="0">
                <a:solidFill>
                  <a:srgbClr val="000000"/>
                </a:solidFill>
                <a:latin typeface="宋体"/>
                <a:ea typeface="宋体"/>
              </a:rPr>
              <a:t>已</a:t>
            </a:r>
            <a:r>
              <a:rPr lang="zh-CN" altLang="en-US" sz="1800" spc="-16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1800" spc="-325" dirty="0">
                <a:solidFill>
                  <a:srgbClr val="000000"/>
                </a:solidFill>
                <a:latin typeface="宋体"/>
                <a:ea typeface="宋体"/>
              </a:rPr>
              <a:t>当</a:t>
            </a:r>
            <a:r>
              <a:rPr lang="zh-CN" altLang="en-US" sz="1800" spc="-16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1800" spc="-320" dirty="0">
                <a:solidFill>
                  <a:srgbClr val="000000"/>
                </a:solidFill>
                <a:latin typeface="宋体"/>
                <a:ea typeface="宋体"/>
              </a:rPr>
              <a:t>亲</a:t>
            </a:r>
            <a:r>
              <a:rPr lang="zh-CN" altLang="en-US" sz="1800" spc="-16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1800" spc="-320" dirty="0">
                <a:solidFill>
                  <a:srgbClr val="000000"/>
                </a:solidFill>
                <a:latin typeface="宋体"/>
                <a:ea typeface="宋体"/>
              </a:rPr>
              <a:t>友</a:t>
            </a:r>
            <a:br/>
            <a:r>
              <a:rPr lang="zh-CN" altLang="en-US" sz="1800" spc="-365" dirty="0">
                <a:solidFill>
                  <a:srgbClr val="000000"/>
                </a:solidFill>
                <a:latin typeface="宋体"/>
                <a:ea typeface="宋体"/>
              </a:rPr>
              <a:t>声</a:t>
            </a:r>
            <a:r>
              <a:rPr lang="zh-CN" altLang="en-US" sz="1800" spc="-18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1800" spc="-365" dirty="0">
                <a:solidFill>
                  <a:srgbClr val="000000"/>
                </a:solidFill>
                <a:latin typeface="宋体"/>
                <a:ea typeface="宋体"/>
              </a:rPr>
              <a:t>明</a:t>
            </a:r>
            <a:r>
              <a:rPr lang="zh-CN" altLang="en-US" sz="1800" spc="-18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1800" spc="-365" dirty="0">
                <a:solidFill>
                  <a:srgbClr val="000000"/>
                </a:solidFill>
                <a:latin typeface="宋体"/>
                <a:ea typeface="宋体"/>
              </a:rPr>
              <a:t>，</a:t>
            </a:r>
            <a:r>
              <a:rPr lang="zh-CN" altLang="en-US" sz="1800" spc="-18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1800" spc="-365" dirty="0">
                <a:solidFill>
                  <a:srgbClr val="000000"/>
                </a:solidFill>
                <a:latin typeface="宋体"/>
                <a:ea typeface="宋体"/>
              </a:rPr>
              <a:t>我</a:t>
            </a:r>
            <a:r>
              <a:rPr lang="zh-CN" altLang="en-US" sz="1800" spc="-18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1800" spc="-365" dirty="0">
                <a:solidFill>
                  <a:srgbClr val="000000"/>
                </a:solidFill>
                <a:latin typeface="宋体"/>
                <a:ea typeface="宋体"/>
              </a:rPr>
              <a:t>是</a:t>
            </a:r>
            <a:r>
              <a:rPr lang="zh-CN" altLang="en-US" sz="1800" spc="-18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1800" spc="-365" dirty="0">
                <a:solidFill>
                  <a:srgbClr val="000000"/>
                </a:solidFill>
                <a:latin typeface="宋体"/>
                <a:ea typeface="宋体"/>
              </a:rPr>
              <a:t>绝</a:t>
            </a:r>
            <a:r>
              <a:rPr lang="zh-CN" altLang="en-US" sz="1800" spc="-18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1800" spc="-365" dirty="0">
                <a:solidFill>
                  <a:srgbClr val="000000"/>
                </a:solidFill>
                <a:latin typeface="宋体"/>
                <a:ea typeface="宋体"/>
              </a:rPr>
              <a:t>对</a:t>
            </a:r>
            <a:r>
              <a:rPr lang="zh-CN" altLang="en-US" sz="1800" spc="-18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1800" spc="-365" dirty="0">
                <a:solidFill>
                  <a:srgbClr val="000000"/>
                </a:solidFill>
                <a:latin typeface="宋体"/>
                <a:ea typeface="宋体"/>
              </a:rPr>
              <a:t>不</a:t>
            </a:r>
            <a:r>
              <a:rPr lang="zh-CN" altLang="en-US" sz="1800" spc="-18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1800" spc="-365" dirty="0">
                <a:solidFill>
                  <a:srgbClr val="000000"/>
                </a:solidFill>
                <a:latin typeface="宋体"/>
                <a:ea typeface="宋体"/>
              </a:rPr>
              <a:t>靠</a:t>
            </a:r>
            <a:r>
              <a:rPr lang="zh-CN" altLang="en-US" sz="1800" spc="-18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1800" spc="-360" dirty="0">
                <a:solidFill>
                  <a:srgbClr val="000000"/>
                </a:solidFill>
                <a:latin typeface="宋体"/>
                <a:ea typeface="宋体"/>
              </a:rPr>
              <a:t>你</a:t>
            </a:r>
            <a:r>
              <a:rPr lang="zh-CN" altLang="en-US" sz="1800" spc="-18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1800" spc="-365" dirty="0">
                <a:solidFill>
                  <a:srgbClr val="000000"/>
                </a:solidFill>
                <a:latin typeface="宋体"/>
                <a:ea typeface="宋体"/>
              </a:rPr>
              <a:t>给</a:t>
            </a:r>
            <a:r>
              <a:rPr lang="zh-CN" altLang="en-US" sz="1800" spc="-18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1800" spc="-365" dirty="0">
                <a:solidFill>
                  <a:srgbClr val="000000"/>
                </a:solidFill>
                <a:latin typeface="宋体"/>
                <a:ea typeface="宋体"/>
              </a:rPr>
              <a:t>养</a:t>
            </a:r>
            <a:r>
              <a:rPr lang="zh-CN" altLang="en-US" sz="1800" spc="-18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1800" spc="-365" dirty="0">
                <a:solidFill>
                  <a:srgbClr val="000000"/>
                </a:solidFill>
                <a:latin typeface="宋体"/>
                <a:ea typeface="宋体"/>
              </a:rPr>
              <a:t>的</a:t>
            </a:r>
            <a:r>
              <a:rPr lang="zh-CN" altLang="en-US" sz="1800" spc="-18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1800" spc="-365" dirty="0">
                <a:solidFill>
                  <a:srgbClr val="000000"/>
                </a:solidFill>
                <a:latin typeface="宋体"/>
                <a:ea typeface="宋体"/>
              </a:rPr>
              <a:t>。</a:t>
            </a:r>
            <a:r>
              <a:rPr lang="zh-CN" altLang="en-US" sz="1800" spc="-18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1800" spc="-365" dirty="0">
                <a:solidFill>
                  <a:srgbClr val="000000"/>
                </a:solidFill>
                <a:latin typeface="宋体"/>
                <a:ea typeface="宋体"/>
              </a:rPr>
              <a:t>且</a:t>
            </a:r>
            <a:r>
              <a:rPr lang="zh-CN" altLang="en-US" sz="1800" spc="-18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1800" spc="-365" dirty="0">
                <a:solidFill>
                  <a:srgbClr val="000000"/>
                </a:solidFill>
                <a:latin typeface="宋体"/>
                <a:ea typeface="宋体"/>
              </a:rPr>
              <a:t>我</a:t>
            </a:r>
            <a:r>
              <a:rPr lang="zh-CN" altLang="en-US" sz="1800" spc="-18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1800" spc="-365" dirty="0">
                <a:solidFill>
                  <a:srgbClr val="000000"/>
                </a:solidFill>
                <a:latin typeface="宋体"/>
                <a:ea typeface="宋体"/>
              </a:rPr>
              <a:t>绝</a:t>
            </a:r>
            <a:r>
              <a:rPr lang="zh-CN" altLang="en-US" sz="1800" spc="-18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1800" spc="-365" dirty="0">
                <a:solidFill>
                  <a:srgbClr val="000000"/>
                </a:solidFill>
                <a:latin typeface="宋体"/>
                <a:ea typeface="宋体"/>
              </a:rPr>
              <a:t>对</a:t>
            </a:r>
            <a:r>
              <a:rPr lang="zh-CN" altLang="en-US" sz="1800" spc="-18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1800" spc="-365" dirty="0">
                <a:solidFill>
                  <a:srgbClr val="000000"/>
                </a:solidFill>
                <a:latin typeface="宋体"/>
                <a:ea typeface="宋体"/>
              </a:rPr>
              <a:t>不</a:t>
            </a:r>
            <a:r>
              <a:rPr lang="zh-CN" altLang="en-US" sz="1800" spc="-18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1800" spc="-365" dirty="0">
                <a:solidFill>
                  <a:srgbClr val="000000"/>
                </a:solidFill>
                <a:latin typeface="宋体"/>
                <a:ea typeface="宋体"/>
              </a:rPr>
              <a:t>是</a:t>
            </a:r>
            <a:r>
              <a:rPr lang="zh-CN" altLang="en-US" sz="1800" spc="-18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1800" spc="-365" dirty="0">
                <a:solidFill>
                  <a:srgbClr val="000000"/>
                </a:solidFill>
                <a:latin typeface="宋体"/>
                <a:ea typeface="宋体"/>
              </a:rPr>
              <a:t>我</a:t>
            </a:r>
            <a:r>
              <a:rPr lang="zh-CN" altLang="en-US" sz="1800" spc="-18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1800" spc="-365" dirty="0">
                <a:solidFill>
                  <a:srgbClr val="000000"/>
                </a:solidFill>
                <a:latin typeface="宋体"/>
                <a:ea typeface="宋体"/>
              </a:rPr>
              <a:t>一</a:t>
            </a:r>
            <a:r>
              <a:rPr lang="zh-CN" altLang="en-US" sz="1800" spc="-19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1800" spc="-365" dirty="0">
                <a:solidFill>
                  <a:srgbClr val="000000"/>
                </a:solidFill>
                <a:latin typeface="宋体"/>
                <a:ea typeface="宋体"/>
              </a:rPr>
              <a:t>家</a:t>
            </a:r>
          </a:p>
          <a:p>
            <a:pPr hangingPunct="0" marL="0">
              <a:lnSpc>
                <a:spcPct val="91666"/>
              </a:lnSpc>
            </a:pPr>
            <a:r>
              <a:rPr lang="zh-CN" altLang="en-US" sz="1800" spc="-365" u="sng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宋体"/>
                <a:ea typeface="宋体"/>
              </a:rPr>
              <a:t>一</a:t>
            </a:r>
            <a:r>
              <a:rPr lang="zh-CN" altLang="en-US" sz="1800" spc="-180" u="sng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宋体"/>
                <a:cs typeface="宋体"/>
              </a:rPr>
              <a:t> </a:t>
            </a:r>
            <a:r>
              <a:rPr lang="zh-CN" altLang="en-US" sz="1800" spc="-365" u="sng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宋体"/>
                <a:ea typeface="宋体"/>
              </a:rPr>
              <a:t>乡</a:t>
            </a:r>
            <a:r>
              <a:rPr lang="zh-CN" altLang="en-US" sz="1800" spc="-185" u="sng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宋体"/>
                <a:cs typeface="宋体"/>
              </a:rPr>
              <a:t> </a:t>
            </a:r>
            <a:r>
              <a:rPr lang="zh-CN" altLang="en-US" sz="1800" spc="-365" u="sng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宋体"/>
                <a:ea typeface="宋体"/>
              </a:rPr>
              <a:t>的</a:t>
            </a:r>
            <a:r>
              <a:rPr lang="zh-CN" altLang="en-US" sz="1800" spc="-180" u="sng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宋体"/>
                <a:cs typeface="宋体"/>
              </a:rPr>
              <a:t> </a:t>
            </a:r>
            <a:r>
              <a:rPr lang="zh-CN" altLang="en-US" sz="1800" spc="-365" u="sng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宋体"/>
                <a:ea typeface="宋体"/>
              </a:rPr>
              <a:t>人</a:t>
            </a:r>
            <a:r>
              <a:rPr lang="zh-CN" altLang="en-US" sz="1800" spc="-185" u="sng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宋体"/>
                <a:cs typeface="宋体"/>
              </a:rPr>
              <a:t> </a:t>
            </a:r>
            <a:r>
              <a:rPr lang="zh-CN" altLang="en-US" sz="1800" spc="-365" u="sng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宋体"/>
                <a:ea typeface="宋体"/>
              </a:rPr>
              <a:t>，</a:t>
            </a:r>
            <a:r>
              <a:rPr lang="zh-CN" altLang="en-US" sz="1800" spc="-180" u="sng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宋体"/>
                <a:cs typeface="宋体"/>
              </a:rPr>
              <a:t> </a:t>
            </a:r>
            <a:r>
              <a:rPr lang="zh-CN" altLang="en-US" sz="1800" spc="-365" u="sng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宋体"/>
                <a:ea typeface="宋体"/>
              </a:rPr>
              <a:t>我</a:t>
            </a:r>
            <a:r>
              <a:rPr lang="zh-CN" altLang="en-US" sz="1800" spc="-185" u="sng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宋体"/>
                <a:cs typeface="宋体"/>
              </a:rPr>
              <a:t> </a:t>
            </a:r>
            <a:r>
              <a:rPr lang="zh-CN" altLang="en-US" sz="1800" spc="-365" u="sng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宋体"/>
                <a:ea typeface="宋体"/>
              </a:rPr>
              <a:t>的</a:t>
            </a:r>
            <a:r>
              <a:rPr lang="zh-CN" altLang="en-US" sz="1800" spc="-180" u="sng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宋体"/>
                <a:cs typeface="宋体"/>
              </a:rPr>
              <a:t> </a:t>
            </a:r>
            <a:r>
              <a:rPr lang="zh-CN" altLang="en-US" sz="1800" spc="-365" u="sng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宋体"/>
                <a:ea typeface="宋体"/>
              </a:rPr>
              <a:t>人</a:t>
            </a:r>
            <a:r>
              <a:rPr lang="zh-CN" altLang="en-US" sz="1800" spc="-185" u="sng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宋体"/>
                <a:cs typeface="宋体"/>
              </a:rPr>
              <a:t> </a:t>
            </a:r>
            <a:r>
              <a:rPr lang="zh-CN" altLang="en-US" sz="1800" spc="-365" u="sng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宋体"/>
                <a:ea typeface="宋体"/>
              </a:rPr>
              <a:t>生</a:t>
            </a:r>
            <a:r>
              <a:rPr lang="zh-CN" altLang="en-US" sz="1800" spc="-180" u="sng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宋体"/>
                <a:cs typeface="宋体"/>
              </a:rPr>
              <a:t> </a:t>
            </a:r>
            <a:r>
              <a:rPr lang="zh-CN" altLang="en-US" sz="1800" spc="-370" u="sng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宋体"/>
                <a:ea typeface="宋体"/>
              </a:rPr>
              <a:t>观</a:t>
            </a:r>
            <a:r>
              <a:rPr lang="zh-CN" altLang="en-US" sz="1800" spc="-185" u="sng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宋体"/>
                <a:cs typeface="宋体"/>
              </a:rPr>
              <a:t> </a:t>
            </a:r>
            <a:r>
              <a:rPr lang="zh-CN" altLang="en-US" sz="1800" spc="-365" u="sng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宋体"/>
                <a:ea typeface="宋体"/>
              </a:rPr>
              <a:t>，</a:t>
            </a:r>
            <a:r>
              <a:rPr lang="zh-CN" altLang="en-US" sz="1800" spc="-180" u="sng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宋体"/>
                <a:cs typeface="宋体"/>
              </a:rPr>
              <a:t> </a:t>
            </a:r>
            <a:r>
              <a:rPr lang="zh-CN" altLang="en-US" sz="1800" spc="-365" u="sng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宋体"/>
                <a:ea typeface="宋体"/>
              </a:rPr>
              <a:t>绝</a:t>
            </a:r>
            <a:r>
              <a:rPr lang="zh-CN" altLang="en-US" sz="1800" spc="-185" u="sng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宋体"/>
                <a:cs typeface="宋体"/>
              </a:rPr>
              <a:t> </a:t>
            </a:r>
            <a:r>
              <a:rPr lang="zh-CN" altLang="en-US" sz="1800" spc="-365" u="sng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宋体"/>
                <a:ea typeface="宋体"/>
              </a:rPr>
              <a:t>不</a:t>
            </a:r>
            <a:r>
              <a:rPr lang="zh-CN" altLang="en-US" sz="1800" spc="-185" u="sng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宋体"/>
                <a:cs typeface="宋体"/>
              </a:rPr>
              <a:t> </a:t>
            </a:r>
            <a:r>
              <a:rPr lang="zh-CN" altLang="en-US" sz="1800" spc="-365" u="sng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宋体"/>
                <a:ea typeface="宋体"/>
              </a:rPr>
              <a:t>是</a:t>
            </a:r>
            <a:r>
              <a:rPr lang="zh-CN" altLang="en-US" sz="1800" spc="-180" u="sng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宋体"/>
                <a:cs typeface="宋体"/>
              </a:rPr>
              <a:t> </a:t>
            </a:r>
            <a:r>
              <a:rPr lang="zh-CN" altLang="en-US" sz="1800" spc="-365" u="sng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宋体"/>
                <a:ea typeface="宋体"/>
              </a:rPr>
              <a:t>想</a:t>
            </a:r>
            <a:r>
              <a:rPr lang="zh-CN" altLang="en-US" sz="1800" spc="-185" u="sng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宋体"/>
                <a:cs typeface="宋体"/>
              </a:rPr>
              <a:t> </a:t>
            </a:r>
            <a:r>
              <a:rPr lang="zh-CN" altLang="en-US" sz="1800" spc="-365" u="sng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宋体"/>
                <a:ea typeface="宋体"/>
              </a:rPr>
              <a:t>安</a:t>
            </a:r>
            <a:r>
              <a:rPr lang="zh-CN" altLang="en-US" sz="1800" spc="-180" u="sng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宋体"/>
                <a:cs typeface="宋体"/>
              </a:rPr>
              <a:t> </a:t>
            </a:r>
            <a:r>
              <a:rPr lang="zh-CN" altLang="en-US" sz="1800" spc="-365" u="sng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宋体"/>
                <a:ea typeface="宋体"/>
              </a:rPr>
              <a:t>居</a:t>
            </a:r>
            <a:r>
              <a:rPr lang="zh-CN" altLang="en-US" sz="1800" spc="-185" u="sng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宋体"/>
                <a:cs typeface="宋体"/>
              </a:rPr>
              <a:t> </a:t>
            </a:r>
            <a:r>
              <a:rPr lang="zh-CN" altLang="en-US" sz="1800" spc="-365" u="sng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宋体"/>
                <a:ea typeface="宋体"/>
              </a:rPr>
              <a:t>乡</a:t>
            </a:r>
            <a:r>
              <a:rPr lang="zh-CN" altLang="en-US" sz="1800" spc="-180" u="sng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宋体"/>
                <a:cs typeface="宋体"/>
              </a:rPr>
              <a:t> </a:t>
            </a:r>
            <a:r>
              <a:rPr lang="zh-CN" altLang="en-US" sz="1800" spc="-365" u="sng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宋体"/>
                <a:ea typeface="宋体"/>
              </a:rPr>
              <a:t>里</a:t>
            </a:r>
            <a:r>
              <a:rPr lang="zh-CN" altLang="en-US" sz="1800" spc="-185" u="sng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宋体"/>
                <a:cs typeface="宋体"/>
              </a:rPr>
              <a:t> </a:t>
            </a:r>
            <a:r>
              <a:rPr lang="zh-CN" altLang="en-US" sz="1800" spc="-365" u="sng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宋体"/>
                <a:ea typeface="宋体"/>
              </a:rPr>
              <a:t>以</a:t>
            </a:r>
            <a:r>
              <a:rPr lang="zh-CN" altLang="en-US" sz="1800" spc="-180" u="sng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宋体"/>
                <a:cs typeface="宋体"/>
              </a:rPr>
              <a:t> </a:t>
            </a:r>
            <a:r>
              <a:rPr lang="zh-CN" altLang="en-US" sz="1800" spc="-365" u="sng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宋体"/>
                <a:ea typeface="宋体"/>
              </a:rPr>
              <a:t>善</a:t>
            </a:r>
            <a:r>
              <a:rPr lang="zh-CN" altLang="en-US" sz="1800" spc="-185" u="sng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宋体"/>
                <a:cs typeface="宋体"/>
              </a:rPr>
              <a:t> </a:t>
            </a:r>
            <a:r>
              <a:rPr lang="zh-CN" altLang="en-US" sz="1800" spc="-365" u="sng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宋体"/>
                <a:ea typeface="宋体"/>
              </a:rPr>
              <a:t>终</a:t>
            </a:r>
            <a:r>
              <a:rPr lang="zh-CN" altLang="en-US" sz="1800" spc="-180" u="sng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宋体"/>
                <a:cs typeface="宋体"/>
              </a:rPr>
              <a:t> </a:t>
            </a:r>
            <a:r>
              <a:rPr lang="zh-CN" altLang="en-US" sz="1800" spc="-365" u="sng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宋体"/>
                <a:ea typeface="宋体"/>
              </a:rPr>
              <a:t>的</a:t>
            </a:r>
            <a:r>
              <a:rPr lang="zh-CN" altLang="en-US" sz="1800" spc="-190" u="sng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宋体"/>
                <a:cs typeface="宋体"/>
              </a:rPr>
              <a:t> </a:t>
            </a:r>
            <a:r>
              <a:rPr lang="zh-CN" altLang="en-US" sz="1800" spc="-365" u="sng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宋体"/>
                <a:ea typeface="宋体"/>
              </a:rPr>
              <a:t>，</a:t>
            </a:r>
            <a:r>
              <a:rPr lang="zh-CN" altLang="en-US" sz="1800" spc="370" dirty="0">
                <a:solidFill>
                  <a:srgbClr val="000000"/>
                </a:solidFill>
                <a:latin typeface="宋体"/>
                <a:ea typeface="宋体"/>
              </a:rPr>
              <a:t>绝</a:t>
            </a:r>
            <a:r>
              <a:rPr lang="zh-CN" altLang="en-US" sz="1800" spc="365" dirty="0">
                <a:solidFill>
                  <a:srgbClr val="000000"/>
                </a:solidFill>
                <a:latin typeface="宋体"/>
                <a:ea typeface="宋体"/>
              </a:rPr>
              <a:t>对不能为一身一家谋升官发财以愚懦子孙的。..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415"/>
              </a:lnSpc>
            </a:pPr>
            <a:endParaRPr lang="en-US" dirty="0" smtClean="0"/>
          </a:p>
          <a:p>
            <a:pPr marL="0" indent="5144389">
              <a:lnSpc>
                <a:spcPct val="100000"/>
              </a:lnSpc>
            </a:pPr>
            <a:r>
              <a:rPr lang="zh-CN" altLang="en-US" sz="1800" spc="-10" dirty="0">
                <a:solidFill>
                  <a:srgbClr val="000000"/>
                </a:solidFill>
                <a:latin typeface="宋体"/>
                <a:ea typeface="宋体"/>
              </a:rPr>
              <a:t>父</a:t>
            </a:r>
          </a:p>
          <a:p>
            <a:pPr marL="0" indent="4801489">
              <a:lnSpc>
                <a:spcPct val="98750"/>
              </a:lnSpc>
            </a:pPr>
            <a:r>
              <a:rPr lang="zh-CN" altLang="en-US" sz="1800" spc="-5" dirty="0">
                <a:solidFill>
                  <a:srgbClr val="000000"/>
                </a:solidFill>
                <a:latin typeface="宋体"/>
                <a:ea typeface="宋体"/>
              </a:rPr>
              <a:t>二月</a:t>
            </a:r>
            <a:r>
              <a:rPr lang="zh-CN" altLang="en-US" sz="1800" dirty="0">
                <a:solidFill>
                  <a:srgbClr val="000000"/>
                </a:solidFill>
                <a:latin typeface="宋体"/>
                <a:ea typeface="宋体"/>
              </a:rPr>
              <a:t>三号</a:t>
            </a:r>
          </a:p>
          <a:p>
            <a:pPr marL="0" indent="3959987">
              <a:lnSpc>
                <a:spcPct val="100000"/>
              </a:lnSpc>
            </a:pPr>
            <a:r>
              <a:rPr lang="zh-CN" altLang="en-US" sz="1800" dirty="0">
                <a:solidFill>
                  <a:srgbClr val="000000"/>
                </a:solidFill>
                <a:latin typeface="宋体"/>
                <a:ea typeface="宋体"/>
              </a:rPr>
              <a:t>（十二月二十三日）</a:t>
            </a:r>
            <a:r>
              <a:rPr lang="zh-CN" altLang="en-US" sz="1800" spc="-10" dirty="0">
                <a:solidFill>
                  <a:srgbClr val="000000"/>
                </a:solidFill>
                <a:latin typeface="宋体"/>
                <a:ea typeface="宋体"/>
              </a:rPr>
              <a:t>笔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Picture 433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0350" cy="6864350"/>
          </a:xfrm>
          <a:prstGeom prst="rect">
            <a:avLst/>
          </a:prstGeom>
        </p:spPr>
      </p:pic>
      <p:pic>
        <p:nvPicPr>
          <p:cNvPr id="434" name="Picture 434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850" y="3244850"/>
            <a:ext cx="4387850" cy="2921000"/>
          </a:xfrm>
          <a:prstGeom prst="rect">
            <a:avLst/>
          </a:prstGeom>
        </p:spPr>
      </p:pic>
      <p:pic>
        <p:nvPicPr>
          <p:cNvPr id="435" name="Picture 435">
					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8300" y="2908300"/>
            <a:ext cx="3111500" cy="3149600"/>
          </a:xfrm>
          <a:prstGeom prst="rect">
            <a:avLst/>
          </a:prstGeom>
        </p:spPr>
      </p:pic>
      <p:pic>
        <p:nvPicPr>
          <p:cNvPr id="436" name="Picture 436">
					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2860" y="859790"/>
            <a:ext cx="76200" cy="4942205"/>
          </a:xfrm>
          <a:prstGeom prst="rect">
            <a:avLst/>
          </a:prstGeom>
        </p:spPr>
      </p:pic>
      <p:sp>
        <p:nvSpPr>
          <p:cNvPr id="436" name="TextBox 436"/>
          <p:cNvSpPr txBox="1"/>
          <p:nvPr/>
        </p:nvSpPr>
        <p:spPr>
          <a:xfrm>
            <a:off x="543763" y="798110"/>
            <a:ext cx="4127890" cy="227837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 indent="522731">
              <a:lnSpc>
                <a:spcPct val="115000"/>
              </a:lnSpc>
            </a:pPr>
            <a:r>
              <a:rPr lang="zh-CN" altLang="en-US" sz="2000" spc="20" dirty="0">
                <a:solidFill>
                  <a:srgbClr val="000000"/>
                </a:solidFill>
                <a:latin typeface="宋体"/>
                <a:ea typeface="宋体"/>
              </a:rPr>
              <a:t>江西第</a:t>
            </a:r>
            <a:r>
              <a:rPr lang="zh-CN" altLang="en-US" sz="2000" spc="15" dirty="0">
                <a:solidFill>
                  <a:srgbClr val="000000"/>
                </a:solidFill>
                <a:latin typeface="宋体"/>
                <a:ea typeface="宋体"/>
              </a:rPr>
              <a:t>一位南丁格尔奖获得者章</a:t>
            </a:r>
            <a:r>
              <a:rPr lang="zh-CN" altLang="en-US" sz="2000" spc="25" dirty="0">
                <a:solidFill>
                  <a:srgbClr val="000000"/>
                </a:solidFill>
                <a:latin typeface="宋体"/>
                <a:ea typeface="宋体"/>
              </a:rPr>
              <a:t>金媛，</a:t>
            </a:r>
            <a:r>
              <a:rPr lang="zh-CN" altLang="en-US" sz="2000" spc="20" dirty="0">
                <a:solidFill>
                  <a:srgbClr val="000000"/>
                </a:solidFill>
                <a:latin typeface="宋体"/>
                <a:ea typeface="宋体"/>
              </a:rPr>
              <a:t>90岁高龄却依旧每天忙着背药</a:t>
            </a:r>
            <a:r>
              <a:rPr lang="zh-CN" altLang="en-US" sz="2000" spc="20" dirty="0">
                <a:solidFill>
                  <a:srgbClr val="000000"/>
                </a:solidFill>
                <a:latin typeface="宋体"/>
                <a:ea typeface="宋体"/>
              </a:rPr>
              <a:t>箱、</a:t>
            </a:r>
            <a:r>
              <a:rPr lang="zh-CN" altLang="en-US" sz="2000" spc="25" dirty="0">
                <a:solidFill>
                  <a:srgbClr val="000000"/>
                </a:solidFill>
                <a:latin typeface="宋体"/>
                <a:ea typeface="宋体"/>
              </a:rPr>
              <a:t>挤公交、爬</a:t>
            </a:r>
            <a:r>
              <a:rPr lang="zh-CN" altLang="en-US" sz="2000" spc="20" dirty="0">
                <a:solidFill>
                  <a:srgbClr val="000000"/>
                </a:solidFill>
                <a:latin typeface="宋体"/>
                <a:ea typeface="宋体"/>
              </a:rPr>
              <a:t>楼梯，与全国数十万</a:t>
            </a:r>
            <a:r>
              <a:rPr lang="zh-CN" altLang="en-US" sz="2000" spc="25" dirty="0">
                <a:solidFill>
                  <a:srgbClr val="000000"/>
                </a:solidFill>
                <a:latin typeface="宋体"/>
                <a:ea typeface="宋体"/>
              </a:rPr>
              <a:t>医护人员</a:t>
            </a:r>
            <a:r>
              <a:rPr lang="zh-CN" altLang="en-US" sz="2000" spc="20" dirty="0">
                <a:solidFill>
                  <a:srgbClr val="000000"/>
                </a:solidFill>
                <a:latin typeface="宋体"/>
                <a:ea typeface="宋体"/>
              </a:rPr>
              <a:t>一起，为老弱病残提供志愿</a:t>
            </a:r>
            <a:r>
              <a:rPr lang="zh-CN" altLang="en-US" sz="2000" spc="80" dirty="0">
                <a:solidFill>
                  <a:srgbClr val="000000"/>
                </a:solidFill>
                <a:latin typeface="宋体"/>
                <a:ea typeface="宋体"/>
              </a:rPr>
              <a:t>服务。“工作到100岁”是她</a:t>
            </a:r>
            <a:r>
              <a:rPr lang="zh-CN" altLang="en-US" sz="2000" spc="75" dirty="0">
                <a:solidFill>
                  <a:srgbClr val="000000"/>
                </a:solidFill>
                <a:latin typeface="宋体"/>
                <a:ea typeface="宋体"/>
              </a:rPr>
              <a:t>给自己</a:t>
            </a:r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定下的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目标。</a:t>
            </a:r>
          </a:p>
        </p:txBody>
      </p:sp>
      <p:sp>
        <p:nvSpPr>
          <p:cNvPr id="437" name="TextBox 437"/>
          <p:cNvSpPr txBox="1"/>
          <p:nvPr/>
        </p:nvSpPr>
        <p:spPr>
          <a:xfrm>
            <a:off x="5427599" y="798104"/>
            <a:ext cx="3076575" cy="19055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 indent="448056">
              <a:lnSpc>
                <a:spcPct val="115416"/>
              </a:lnSpc>
            </a:pPr>
            <a:r>
              <a:rPr lang="zh-CN" altLang="en-US" sz="2000" spc="55" dirty="0">
                <a:solidFill>
                  <a:srgbClr val="000000"/>
                </a:solidFill>
                <a:latin typeface="宋体"/>
                <a:ea typeface="宋体"/>
              </a:rPr>
              <a:t>江西奉新县澡下</a:t>
            </a:r>
            <a:r>
              <a:rPr lang="zh-CN" altLang="en-US" sz="2000" spc="50" dirty="0">
                <a:solidFill>
                  <a:srgbClr val="000000"/>
                </a:solidFill>
                <a:latin typeface="宋体"/>
                <a:ea typeface="宋体"/>
              </a:rPr>
              <a:t>镇白洋</a:t>
            </a:r>
            <a:r>
              <a:rPr lang="zh-CN" altLang="en-US" sz="2000" spc="10" dirty="0">
                <a:solidFill>
                  <a:srgbClr val="000000"/>
                </a:solidFill>
                <a:latin typeface="宋体"/>
                <a:ea typeface="宋体"/>
              </a:rPr>
              <a:t>教</a:t>
            </a:r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学点教师支月英几十年坚</a:t>
            </a:r>
            <a:r>
              <a:rPr lang="zh-CN" altLang="en-US" sz="2000" spc="190" dirty="0">
                <a:solidFill>
                  <a:srgbClr val="000000"/>
                </a:solidFill>
                <a:latin typeface="宋体"/>
                <a:ea typeface="宋体"/>
              </a:rPr>
              <a:t>守在偏远的山</a:t>
            </a:r>
            <a:r>
              <a:rPr lang="zh-CN" altLang="en-US" sz="2000" spc="185" dirty="0">
                <a:solidFill>
                  <a:srgbClr val="000000"/>
                </a:solidFill>
                <a:latin typeface="宋体"/>
                <a:ea typeface="宋体"/>
              </a:rPr>
              <a:t>村讲台，从</a:t>
            </a:r>
            <a:r>
              <a:rPr lang="zh-CN" altLang="en-US" sz="2000" spc="10" dirty="0">
                <a:solidFill>
                  <a:srgbClr val="000000"/>
                </a:solidFill>
                <a:latin typeface="宋体"/>
                <a:ea typeface="宋体"/>
              </a:rPr>
              <a:t>“支姐</a:t>
            </a:r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姐”到“支妈妈”，</a:t>
            </a:r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教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育了大山深处的两代人。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Picture 439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0350" cy="6864350"/>
          </a:xfrm>
          <a:prstGeom prst="rect">
            <a:avLst/>
          </a:prstGeom>
        </p:spPr>
      </p:pic>
      <p:sp>
        <p:nvSpPr>
          <p:cNvPr id="439" name="Freeform 439"> 
				</p:cNvPr>
          <p:cNvSpPr/>
          <p:nvPr/>
        </p:nvSpPr>
        <p:spPr>
          <a:xfrm>
            <a:off x="4427785" y="1921942"/>
            <a:ext cx="314901" cy="287157"/>
          </a:xfrm>
          <a:custGeom>
            <a:avLst/>
            <a:gdLst>
              <a:gd name="connsiteX0" fmla="*/ 162883 w 314901"/>
              <a:gd name="connsiteY0" fmla="*/ 6552 h 287157"/>
              <a:gd name="connsiteX1" fmla="*/ 185489 w 314901"/>
              <a:gd name="connsiteY1" fmla="*/ 96214 h 287157"/>
              <a:gd name="connsiteX2" fmla="*/ 208603 w 314901"/>
              <a:gd name="connsiteY2" fmla="*/ 112343 h 287157"/>
              <a:gd name="connsiteX3" fmla="*/ 306520 w 314901"/>
              <a:gd name="connsiteY3" fmla="*/ 106374 h 287157"/>
              <a:gd name="connsiteX4" fmla="*/ 310076 w 314901"/>
              <a:gd name="connsiteY4" fmla="*/ 116534 h 287157"/>
              <a:gd name="connsiteX5" fmla="*/ 229431 w 314901"/>
              <a:gd name="connsiteY5" fmla="*/ 162381 h 287157"/>
              <a:gd name="connsiteX6" fmla="*/ 220541 w 314901"/>
              <a:gd name="connsiteY6" fmla="*/ 188670 h 287157"/>
              <a:gd name="connsiteX7" fmla="*/ 255085 w 314901"/>
              <a:gd name="connsiteY7" fmla="*/ 278332 h 287157"/>
              <a:gd name="connsiteX8" fmla="*/ 246195 w 314901"/>
              <a:gd name="connsiteY8" fmla="*/ 284301 h 287157"/>
              <a:gd name="connsiteX9" fmla="*/ 171773 w 314901"/>
              <a:gd name="connsiteY9" fmla="*/ 221436 h 287157"/>
              <a:gd name="connsiteX10" fmla="*/ 142944 w 314901"/>
              <a:gd name="connsiteY10" fmla="*/ 221436 h 287157"/>
              <a:gd name="connsiteX11" fmla="*/ 68522 w 314901"/>
              <a:gd name="connsiteY11" fmla="*/ 284301 h 287157"/>
              <a:gd name="connsiteX12" fmla="*/ 59632 w 314901"/>
              <a:gd name="connsiteY12" fmla="*/ 278332 h 287157"/>
              <a:gd name="connsiteX13" fmla="*/ 94176 w 314901"/>
              <a:gd name="connsiteY13" fmla="*/ 188670 h 287157"/>
              <a:gd name="connsiteX14" fmla="*/ 85413 w 314901"/>
              <a:gd name="connsiteY14" fmla="*/ 162381 h 287157"/>
              <a:gd name="connsiteX15" fmla="*/ 4641 w 314901"/>
              <a:gd name="connsiteY15" fmla="*/ 116534 h 287157"/>
              <a:gd name="connsiteX16" fmla="*/ 8197 w 314901"/>
              <a:gd name="connsiteY16" fmla="*/ 106374 h 287157"/>
              <a:gd name="connsiteX17" fmla="*/ 106241 w 314901"/>
              <a:gd name="connsiteY17" fmla="*/ 112343 h 287157"/>
              <a:gd name="connsiteX18" fmla="*/ 129228 w 314901"/>
              <a:gd name="connsiteY18" fmla="*/ 96214 h 287157"/>
              <a:gd name="connsiteX19" fmla="*/ 151834 w 314901"/>
              <a:gd name="connsiteY19" fmla="*/ 6552 h 287157"/>
              <a:gd name="connsiteX20" fmla="*/ 162883 w 314901"/>
              <a:gd name="connsiteY20" fmla="*/ 6552 h 287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4901" h="287157">
                <a:moveTo>
                  <a:pt x="162883" y="6552"/>
                </a:moveTo>
                <a:lnTo>
                  <a:pt x="185489" y="96214"/>
                </a:lnTo>
                <a:cubicBezTo>
                  <a:pt x="188156" y="105104"/>
                  <a:pt x="198824" y="112343"/>
                  <a:pt x="208603" y="112343"/>
                </a:cubicBezTo>
                <a:lnTo>
                  <a:pt x="306520" y="106374"/>
                </a:lnTo>
                <a:cubicBezTo>
                  <a:pt x="316299" y="106374"/>
                  <a:pt x="317569" y="111073"/>
                  <a:pt x="310076" y="116534"/>
                </a:cubicBezTo>
                <a:lnTo>
                  <a:pt x="229431" y="162381"/>
                </a:lnTo>
                <a:cubicBezTo>
                  <a:pt x="221430" y="167969"/>
                  <a:pt x="217493" y="179780"/>
                  <a:pt x="220541" y="188670"/>
                </a:cubicBezTo>
                <a:lnTo>
                  <a:pt x="255085" y="278332"/>
                </a:lnTo>
                <a:cubicBezTo>
                  <a:pt x="258260" y="287222"/>
                  <a:pt x="254196" y="289762"/>
                  <a:pt x="246195" y="284301"/>
                </a:cubicBezTo>
                <a:lnTo>
                  <a:pt x="171773" y="221436"/>
                </a:lnTo>
                <a:cubicBezTo>
                  <a:pt x="163772" y="215848"/>
                  <a:pt x="150945" y="215848"/>
                  <a:pt x="142944" y="221436"/>
                </a:cubicBezTo>
                <a:lnTo>
                  <a:pt x="68522" y="284301"/>
                </a:lnTo>
                <a:cubicBezTo>
                  <a:pt x="60521" y="289762"/>
                  <a:pt x="56584" y="287222"/>
                  <a:pt x="59632" y="278332"/>
                </a:cubicBezTo>
                <a:lnTo>
                  <a:pt x="94176" y="188670"/>
                </a:lnTo>
                <a:cubicBezTo>
                  <a:pt x="97351" y="179780"/>
                  <a:pt x="93287" y="167969"/>
                  <a:pt x="85413" y="162381"/>
                </a:cubicBezTo>
                <a:lnTo>
                  <a:pt x="4641" y="116534"/>
                </a:lnTo>
                <a:cubicBezTo>
                  <a:pt x="-2851" y="111073"/>
                  <a:pt x="-1454" y="106374"/>
                  <a:pt x="8197" y="106374"/>
                </a:cubicBezTo>
                <a:lnTo>
                  <a:pt x="106241" y="112343"/>
                </a:lnTo>
                <a:cubicBezTo>
                  <a:pt x="115893" y="112343"/>
                  <a:pt x="126180" y="105104"/>
                  <a:pt x="129228" y="96214"/>
                </a:cubicBezTo>
                <a:lnTo>
                  <a:pt x="151834" y="6552"/>
                </a:lnTo>
                <a:cubicBezTo>
                  <a:pt x="155009" y="-2337"/>
                  <a:pt x="159835" y="-2337"/>
                  <a:pt x="162883" y="6552"/>
                </a:cubicBezTo>
                <a:close/>
              </a:path>
            </a:pathLst>
          </a:custGeom>
          <a:solidFill>
            <a:srgbClr val="e20000">
              <a:alpha val="100000"/>
            </a:srgbClr>
          </a:solidFill>
          <a:ln w="20">
            <a:solidFill>
              <a:srgbClr val="e2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1" name="Picture 441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4328" y="1982042"/>
            <a:ext cx="182864" cy="166967"/>
          </a:xfrm>
          <a:prstGeom prst="rect">
            <a:avLst/>
          </a:prstGeom>
        </p:spPr>
      </p:pic>
      <p:pic>
        <p:nvPicPr>
          <p:cNvPr id="442" name="Picture 442">
					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2464" y="1982157"/>
            <a:ext cx="182877" cy="166909"/>
          </a:xfrm>
          <a:prstGeom prst="rect">
            <a:avLst/>
          </a:prstGeom>
        </p:spPr>
      </p:pic>
      <p:pic>
        <p:nvPicPr>
          <p:cNvPr id="443" name="Picture 443">
					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8063" y="2018632"/>
            <a:ext cx="103553" cy="94986"/>
          </a:xfrm>
          <a:prstGeom prst="rect">
            <a:avLst/>
          </a:prstGeom>
        </p:spPr>
      </p:pic>
      <p:pic>
        <p:nvPicPr>
          <p:cNvPr id="444" name="Picture 444">
					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0563" y="2018632"/>
            <a:ext cx="103553" cy="94986"/>
          </a:xfrm>
          <a:prstGeom prst="rect">
            <a:avLst/>
          </a:prstGeom>
        </p:spPr>
      </p:pic>
      <p:sp>
        <p:nvSpPr>
          <p:cNvPr id="444" name="Freeform 444"> 
				</p:cNvPr>
          <p:cNvSpPr/>
          <p:nvPr/>
        </p:nvSpPr>
        <p:spPr>
          <a:xfrm>
            <a:off x="5261546" y="2051367"/>
            <a:ext cx="3015996" cy="28575"/>
          </a:xfrm>
          <a:custGeom>
            <a:avLst/>
            <a:gdLst>
              <a:gd name="connsiteX0" fmla="*/ 14287 w 3015996"/>
              <a:gd name="connsiteY0" fmla="*/ 14287 h 28575"/>
              <a:gd name="connsiteX1" fmla="*/ 3001708 w 3015996"/>
              <a:gd name="connsiteY1" fmla="*/ 14287 h 2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15996" h="28575">
                <a:moveTo>
                  <a:pt x="14287" y="14287"/>
                </a:moveTo>
                <a:lnTo>
                  <a:pt x="3001708" y="14287"/>
                </a:lnTo>
              </a:path>
            </a:pathLst>
          </a:custGeom>
          <a:ln w="45">
            <a:solidFill>
              <a:srgbClr val="e71e17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5" name="Freeform 445"> 
				</p:cNvPr>
          <p:cNvSpPr/>
          <p:nvPr/>
        </p:nvSpPr>
        <p:spPr>
          <a:xfrm>
            <a:off x="856932" y="2051367"/>
            <a:ext cx="3057906" cy="28575"/>
          </a:xfrm>
          <a:custGeom>
            <a:avLst/>
            <a:gdLst>
              <a:gd name="connsiteX0" fmla="*/ 14287 w 3057906"/>
              <a:gd name="connsiteY0" fmla="*/ 14287 h 28575"/>
              <a:gd name="connsiteX1" fmla="*/ 3043618 w 3057906"/>
              <a:gd name="connsiteY1" fmla="*/ 14287 h 2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57906" h="28575">
                <a:moveTo>
                  <a:pt x="14287" y="14287"/>
                </a:moveTo>
                <a:lnTo>
                  <a:pt x="3043618" y="14287"/>
                </a:lnTo>
              </a:path>
            </a:pathLst>
          </a:custGeom>
          <a:ln w="45">
            <a:solidFill>
              <a:srgbClr val="e71e17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6" name="TextBox 446"/>
          <p:cNvSpPr txBox="1"/>
          <p:nvPr/>
        </p:nvSpPr>
        <p:spPr>
          <a:xfrm>
            <a:off x="794613" y="867732"/>
            <a:ext cx="7851800" cy="497615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212140">
              <a:lnSpc>
                <a:spcPct val="95416"/>
              </a:lnSpc>
            </a:pPr>
            <a:r>
              <a:rPr lang="zh-CN" altLang="en-US" sz="2800" spc="240" b="1" dirty="0">
                <a:solidFill>
                  <a:srgbClr val="c00000"/>
                </a:solidFill>
                <a:latin typeface="宋体"/>
                <a:ea typeface="宋体"/>
              </a:rPr>
              <a:t>三、</a:t>
            </a:r>
            <a:r>
              <a:rPr lang="zh-CN" altLang="en-US" sz="2800" spc="245" b="1" dirty="0">
                <a:solidFill>
                  <a:srgbClr val="c00000"/>
                </a:solidFill>
                <a:latin typeface="宋体"/>
                <a:ea typeface="宋体"/>
              </a:rPr>
              <a:t>攻坚</a:t>
            </a:r>
            <a:r>
              <a:rPr lang="zh-CN" altLang="en-US" sz="2800" spc="240" b="1" dirty="0">
                <a:solidFill>
                  <a:srgbClr val="c00000"/>
                </a:solidFill>
                <a:latin typeface="宋体"/>
                <a:ea typeface="宋体"/>
              </a:rPr>
              <a:t>克难：</a:t>
            </a:r>
          </a:p>
          <a:p>
            <a:pPr marL="0" indent="268528">
              <a:lnSpc>
                <a:spcPct val="101250"/>
              </a:lnSpc>
            </a:pPr>
            <a:r>
              <a:rPr lang="zh-CN" altLang="en-US" sz="2800" spc="270" b="1" dirty="0">
                <a:solidFill>
                  <a:srgbClr val="c00000"/>
                </a:solidFill>
                <a:latin typeface="宋体"/>
                <a:ea typeface="宋体"/>
              </a:rPr>
              <a:t>中国共产党能化解极端困难，应对复</a:t>
            </a:r>
            <a:r>
              <a:rPr lang="zh-CN" altLang="en-US" sz="2800" spc="265" b="1" dirty="0">
                <a:solidFill>
                  <a:srgbClr val="c00000"/>
                </a:solidFill>
                <a:latin typeface="宋体"/>
                <a:ea typeface="宋体"/>
              </a:rPr>
              <a:t>杂挑战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765"/>
              </a:lnSpc>
            </a:pPr>
            <a:endParaRPr lang="en-US" dirty="0" smtClean="0"/>
          </a:p>
          <a:p>
            <a:pPr marL="0" indent="522757">
              <a:lnSpc>
                <a:spcPct val="101666"/>
              </a:lnSpc>
            </a:pPr>
            <a:r>
              <a:rPr lang="zh-CN" altLang="en-US" sz="2000" spc="60" dirty="0">
                <a:solidFill>
                  <a:srgbClr val="000000"/>
                </a:solidFill>
                <a:latin typeface="宋体"/>
                <a:ea typeface="宋体"/>
              </a:rPr>
              <a:t>善于化解形形色色的困难，应对各种挑战彰显了</a:t>
            </a:r>
            <a:r>
              <a:rPr lang="zh-CN" altLang="en-US" sz="2000" spc="55" dirty="0">
                <a:solidFill>
                  <a:srgbClr val="000000"/>
                </a:solidFill>
                <a:latin typeface="宋体"/>
                <a:ea typeface="宋体"/>
              </a:rPr>
              <a:t>中国共产党的</a:t>
            </a:r>
          </a:p>
          <a:p>
            <a:pPr hangingPunct="0" marL="0">
              <a:lnSpc>
                <a:spcPct val="115000"/>
              </a:lnSpc>
              <a:spcBef>
                <a:spcPts val="180"/>
              </a:spcBef>
            </a:pPr>
            <a:r>
              <a:rPr lang="zh-CN" altLang="en-US" sz="2000" spc="55" dirty="0">
                <a:solidFill>
                  <a:srgbClr val="000000"/>
                </a:solidFill>
                <a:latin typeface="宋体"/>
                <a:ea typeface="宋体"/>
              </a:rPr>
              <a:t>政治本色与光荣传统。从某种意义上说，中国共产党是在</a:t>
            </a:r>
            <a:r>
              <a:rPr lang="zh-CN" altLang="en-US" sz="2000" spc="60" dirty="0">
                <a:solidFill>
                  <a:srgbClr val="ff0000"/>
                </a:solidFill>
                <a:latin typeface="宋体"/>
                <a:ea typeface="宋体"/>
              </a:rPr>
              <a:t>化解困难</a:t>
            </a:r>
            <a:r>
              <a:rPr lang="zh-CN" altLang="en-US" sz="2000" spc="60" dirty="0">
                <a:solidFill>
                  <a:srgbClr val="000000"/>
                </a:solidFill>
                <a:latin typeface="宋体"/>
                <a:ea typeface="宋体"/>
              </a:rPr>
              <a:t>、</a:t>
            </a:r>
            <a:r>
              <a:rPr lang="zh-CN" altLang="en-US" sz="2000" dirty="0">
                <a:solidFill>
                  <a:srgbClr val="ff0000"/>
                </a:solidFill>
                <a:latin typeface="宋体"/>
                <a:ea typeface="宋体"/>
              </a:rPr>
              <a:t>应对挑战</a:t>
            </a:r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过程中</a:t>
            </a:r>
            <a:r>
              <a:rPr lang="zh-CN" altLang="en-US" sz="2000" dirty="0">
                <a:solidFill>
                  <a:srgbClr val="ff0000"/>
                </a:solidFill>
                <a:latin typeface="宋体"/>
                <a:ea typeface="宋体"/>
              </a:rPr>
              <a:t>不断发展和壮大</a:t>
            </a:r>
            <a:r>
              <a:rPr lang="zh-CN" altLang="en-US" sz="2000" spc="10" dirty="0">
                <a:solidFill>
                  <a:srgbClr val="000000"/>
                </a:solidFill>
                <a:latin typeface="宋体"/>
                <a:ea typeface="宋体"/>
              </a:rPr>
              <a:t>的。</a:t>
            </a:r>
          </a:p>
          <a:p>
            <a:pPr hangingPunct="0" marL="0" indent="522757">
              <a:lnSpc>
                <a:spcPct val="115416"/>
              </a:lnSpc>
              <a:spcBef>
                <a:spcPts val="595"/>
              </a:spcBef>
            </a:pPr>
            <a:r>
              <a:rPr lang="zh-CN" altLang="en-US" sz="2000" spc="65" dirty="0">
                <a:solidFill>
                  <a:srgbClr val="000000"/>
                </a:solidFill>
                <a:latin typeface="宋体"/>
                <a:ea typeface="宋体"/>
              </a:rPr>
              <a:t>中国共产党诞生在半殖民地半封</a:t>
            </a:r>
            <a:r>
              <a:rPr lang="zh-CN" altLang="en-US" sz="2000" spc="55" dirty="0">
                <a:solidFill>
                  <a:srgbClr val="000000"/>
                </a:solidFill>
                <a:latin typeface="宋体"/>
                <a:ea typeface="宋体"/>
              </a:rPr>
              <a:t>建的旧中国。由于资产阶级先</a:t>
            </a:r>
            <a:br/>
            <a:r>
              <a:rPr lang="zh-CN" altLang="en-US" sz="2000" spc="55" dirty="0">
                <a:solidFill>
                  <a:srgbClr val="000000"/>
                </a:solidFill>
                <a:latin typeface="宋体"/>
                <a:ea typeface="宋体"/>
              </a:rPr>
              <a:t>天不足、</a:t>
            </a:r>
            <a:r>
              <a:rPr lang="zh-CN" altLang="en-US" sz="2000" spc="60" dirty="0">
                <a:solidFill>
                  <a:srgbClr val="000000"/>
                </a:solidFill>
                <a:latin typeface="宋体"/>
                <a:ea typeface="宋体"/>
              </a:rPr>
              <a:t>后天畸形，反</a:t>
            </a:r>
            <a:r>
              <a:rPr lang="zh-CN" altLang="en-US" sz="2000" spc="55" dirty="0">
                <a:solidFill>
                  <a:srgbClr val="000000"/>
                </a:solidFill>
                <a:latin typeface="宋体"/>
                <a:ea typeface="宋体"/>
              </a:rPr>
              <a:t>帝反封建的历史任务落在了中国共产党肩上。</a:t>
            </a:r>
            <a:r>
              <a:rPr lang="zh-CN" altLang="en-US" sz="2000" spc="60" dirty="0">
                <a:solidFill>
                  <a:srgbClr val="000000"/>
                </a:solidFill>
                <a:latin typeface="宋体"/>
                <a:ea typeface="宋体"/>
              </a:rPr>
              <a:t>一路走来，中国共产党遭遇过各种各样的困难、</a:t>
            </a:r>
            <a:r>
              <a:rPr lang="zh-CN" altLang="en-US" sz="2000" spc="65" dirty="0">
                <a:solidFill>
                  <a:srgbClr val="000000"/>
                </a:solidFill>
                <a:latin typeface="宋体"/>
                <a:ea typeface="宋体"/>
              </a:rPr>
              <a:t>挑</a:t>
            </a:r>
            <a:r>
              <a:rPr lang="zh-CN" altLang="en-US" sz="2000" spc="60" dirty="0">
                <a:solidFill>
                  <a:srgbClr val="000000"/>
                </a:solidFill>
                <a:latin typeface="宋体"/>
                <a:ea typeface="宋体"/>
              </a:rPr>
              <a:t>战和风险。面对</a:t>
            </a:r>
            <a:br/>
            <a:r>
              <a:rPr lang="zh-CN" altLang="en-US" sz="2000" spc="55" dirty="0">
                <a:solidFill>
                  <a:srgbClr val="000000"/>
                </a:solidFill>
                <a:latin typeface="宋体"/>
                <a:ea typeface="宋体"/>
              </a:rPr>
              <a:t>复杂的国内外、</a:t>
            </a:r>
            <a:r>
              <a:rPr lang="zh-CN" altLang="en-US" sz="2000" spc="60" dirty="0">
                <a:solidFill>
                  <a:srgbClr val="000000"/>
                </a:solidFill>
                <a:latin typeface="宋体"/>
                <a:ea typeface="宋体"/>
              </a:rPr>
              <a:t>党内外形势，</a:t>
            </a:r>
            <a:r>
              <a:rPr lang="zh-CN" altLang="en-US" sz="2000" spc="55" dirty="0">
                <a:solidFill>
                  <a:srgbClr val="000000"/>
                </a:solidFill>
                <a:latin typeface="宋体"/>
                <a:ea typeface="宋体"/>
              </a:rPr>
              <a:t>中国共产党沉着应对，变困难为动力，</a:t>
            </a:r>
            <a:r>
              <a:rPr lang="zh-CN" altLang="en-US" sz="2000" spc="55" dirty="0">
                <a:solidFill>
                  <a:srgbClr val="000000"/>
                </a:solidFill>
                <a:latin typeface="宋体"/>
                <a:ea typeface="宋体"/>
              </a:rPr>
              <a:t>化挑战为机遇，一步步走向胜利，显示了我们党的</a:t>
            </a:r>
            <a:r>
              <a:rPr lang="zh-CN" altLang="en-US" sz="2000" spc="75" dirty="0">
                <a:solidFill>
                  <a:srgbClr val="ff0000"/>
                </a:solidFill>
                <a:latin typeface="宋体"/>
                <a:ea typeface="宋体"/>
              </a:rPr>
              <a:t>不竭生命力</a:t>
            </a:r>
            <a:r>
              <a:rPr lang="zh-CN" altLang="en-US" sz="2000" spc="75" dirty="0">
                <a:solidFill>
                  <a:srgbClr val="000000"/>
                </a:solidFill>
                <a:latin typeface="宋体"/>
                <a:ea typeface="宋体"/>
              </a:rPr>
              <a:t>、</a:t>
            </a:r>
            <a:r>
              <a:rPr lang="zh-CN" altLang="en-US" sz="2000" spc="60" dirty="0">
                <a:solidFill>
                  <a:srgbClr val="ff0000"/>
                </a:solidFill>
                <a:latin typeface="宋体"/>
                <a:ea typeface="宋体"/>
              </a:rPr>
              <a:t>坚</a:t>
            </a:r>
          </a:p>
          <a:p>
            <a:pPr marL="0">
              <a:lnSpc>
                <a:spcPct val="101666"/>
              </a:lnSpc>
              <a:spcBef>
                <a:spcPts val="200"/>
              </a:spcBef>
            </a:pPr>
            <a:r>
              <a:rPr lang="zh-CN" altLang="en-US" sz="2000" dirty="0">
                <a:solidFill>
                  <a:srgbClr val="ff0000"/>
                </a:solidFill>
                <a:latin typeface="宋体"/>
                <a:ea typeface="宋体"/>
              </a:rPr>
              <a:t>强战斗力</a:t>
            </a:r>
            <a:r>
              <a:rPr lang="zh-CN" altLang="en-US" sz="2000" spc="15" dirty="0">
                <a:solidFill>
                  <a:srgbClr val="000000"/>
                </a:solidFill>
                <a:latin typeface="宋体"/>
                <a:ea typeface="宋体"/>
              </a:rPr>
              <a:t>和</a:t>
            </a:r>
            <a:r>
              <a:rPr lang="zh-CN" altLang="en-US" sz="2000" dirty="0">
                <a:solidFill>
                  <a:srgbClr val="ff0000"/>
                </a:solidFill>
                <a:latin typeface="宋体"/>
                <a:ea typeface="宋体"/>
              </a:rPr>
              <a:t>非凡凝聚力</a:t>
            </a:r>
            <a:r>
              <a:rPr lang="zh-CN" altLang="en-US" sz="2000" spc="20" dirty="0">
                <a:solidFill>
                  <a:srgbClr val="000000"/>
                </a:solidFill>
                <a:latin typeface="宋体"/>
                <a:ea typeface="宋体"/>
              </a:rPr>
              <a:t>。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8" name="Picture 448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0350" cy="6864350"/>
          </a:xfrm>
          <a:prstGeom prst="rect">
            <a:avLst/>
          </a:prstGeom>
        </p:spPr>
      </p:pic>
      <p:pic>
        <p:nvPicPr>
          <p:cNvPr id="449" name="Picture 449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" y="2578100"/>
            <a:ext cx="4641850" cy="3181350"/>
          </a:xfrm>
          <a:prstGeom prst="rect">
            <a:avLst/>
          </a:prstGeom>
        </p:spPr>
      </p:pic>
      <p:sp>
        <p:nvSpPr>
          <p:cNvPr id="449" name="Freeform 449"> 
				</p:cNvPr>
          <p:cNvSpPr/>
          <p:nvPr/>
        </p:nvSpPr>
        <p:spPr>
          <a:xfrm>
            <a:off x="39370" y="2606675"/>
            <a:ext cx="4528185" cy="3066414"/>
          </a:xfrm>
          <a:custGeom>
            <a:avLst/>
            <a:gdLst>
              <a:gd name="connsiteX0" fmla="*/ 17780 w 4528185"/>
              <a:gd name="connsiteY0" fmla="*/ 248030 h 3066414"/>
              <a:gd name="connsiteX1" fmla="*/ 248030 w 4528185"/>
              <a:gd name="connsiteY1" fmla="*/ 17779 h 3066414"/>
              <a:gd name="connsiteX2" fmla="*/ 4280154 w 4528185"/>
              <a:gd name="connsiteY2" fmla="*/ 17779 h 3066414"/>
              <a:gd name="connsiteX3" fmla="*/ 4510405 w 4528185"/>
              <a:gd name="connsiteY3" fmla="*/ 248030 h 3066414"/>
              <a:gd name="connsiteX4" fmla="*/ 4510405 w 4528185"/>
              <a:gd name="connsiteY4" fmla="*/ 2818383 h 3066414"/>
              <a:gd name="connsiteX5" fmla="*/ 4280154 w 4528185"/>
              <a:gd name="connsiteY5" fmla="*/ 3048634 h 3066414"/>
              <a:gd name="connsiteX6" fmla="*/ 248030 w 4528185"/>
              <a:gd name="connsiteY6" fmla="*/ 3048634 h 3066414"/>
              <a:gd name="connsiteX7" fmla="*/ 17780 w 4528185"/>
              <a:gd name="connsiteY7" fmla="*/ 2818383 h 3066414"/>
              <a:gd name="connsiteX8" fmla="*/ 17780 w 4528185"/>
              <a:gd name="connsiteY8" fmla="*/ 248030 h 3066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28185" h="3066414">
                <a:moveTo>
                  <a:pt x="17780" y="248030"/>
                </a:moveTo>
                <a:cubicBezTo>
                  <a:pt x="17780" y="120903"/>
                  <a:pt x="120865" y="17779"/>
                  <a:pt x="248030" y="17779"/>
                </a:cubicBezTo>
                <a:lnTo>
                  <a:pt x="4280154" y="17779"/>
                </a:lnTo>
                <a:cubicBezTo>
                  <a:pt x="4407281" y="17779"/>
                  <a:pt x="4510405" y="120903"/>
                  <a:pt x="4510405" y="248030"/>
                </a:cubicBezTo>
                <a:lnTo>
                  <a:pt x="4510405" y="2818383"/>
                </a:lnTo>
                <a:cubicBezTo>
                  <a:pt x="4510405" y="2945511"/>
                  <a:pt x="4407281" y="3048634"/>
                  <a:pt x="4280154" y="3048634"/>
                </a:cubicBezTo>
                <a:lnTo>
                  <a:pt x="248030" y="3048634"/>
                </a:lnTo>
                <a:cubicBezTo>
                  <a:pt x="120865" y="3048634"/>
                  <a:pt x="17780" y="2945511"/>
                  <a:pt x="17780" y="2818383"/>
                </a:cubicBezTo>
                <a:lnTo>
                  <a:pt x="17780" y="248030"/>
                </a:lnTo>
                <a:close/>
              </a:path>
            </a:pathLst>
          </a:custGeom>
          <a:ln w="56">
            <a:solidFill>
              <a:srgbClr val="ff4c35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1" name="Picture 451">
					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6450" y="2609850"/>
            <a:ext cx="4470400" cy="3041650"/>
          </a:xfrm>
          <a:prstGeom prst="rect">
            <a:avLst/>
          </a:prstGeom>
        </p:spPr>
      </p:pic>
      <p:sp>
        <p:nvSpPr>
          <p:cNvPr id="451" name="TextBox 451"/>
          <p:cNvSpPr txBox="1"/>
          <p:nvPr/>
        </p:nvSpPr>
        <p:spPr>
          <a:xfrm>
            <a:off x="522122" y="1928183"/>
            <a:ext cx="6785331" cy="335208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66446">
              <a:lnSpc>
                <a:spcPct val="100000"/>
              </a:lnSpc>
            </a:pPr>
            <a:r>
              <a:rPr lang="zh-CN" altLang="en-US" sz="2400" spc="-10" b="1" dirty="0">
                <a:solidFill>
                  <a:srgbClr val="c00000"/>
                </a:solidFill>
                <a:latin typeface="宋体"/>
                <a:ea typeface="宋体"/>
              </a:rPr>
              <a:t>（一）</a:t>
            </a:r>
            <a:r>
              <a:rPr lang="zh-CN" altLang="en-US" sz="2400" spc="-15" b="1" dirty="0">
                <a:solidFill>
                  <a:srgbClr val="c00000"/>
                </a:solidFill>
                <a:latin typeface="宋体"/>
                <a:ea typeface="宋体"/>
              </a:rPr>
              <a:t>马克思主义经典作家论</a:t>
            </a:r>
            <a:r>
              <a:rPr lang="zh-CN" altLang="en-US" sz="2400" spc="-5" b="1" dirty="0">
                <a:solidFill>
                  <a:srgbClr val="c00000"/>
                </a:solidFill>
                <a:latin typeface="宋体"/>
                <a:ea typeface="宋体"/>
              </a:rPr>
              <a:t>化解困难，应对挑战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885"/>
              </a:lnSpc>
            </a:pPr>
            <a:endParaRPr lang="en-US" dirty="0" smtClean="0"/>
          </a:p>
          <a:p>
            <a:pPr hangingPunct="0" marL="0" indent="477011">
              <a:lnSpc>
                <a:spcPct val="119166"/>
              </a:lnSpc>
            </a:pPr>
            <a:r>
              <a:rPr lang="zh-CN" altLang="en-US" sz="2000" spc="140" dirty="0">
                <a:solidFill>
                  <a:srgbClr val="c00000"/>
                </a:solidFill>
                <a:latin typeface="宋体"/>
                <a:ea typeface="宋体"/>
              </a:rPr>
              <a:t>习近平：</a:t>
            </a:r>
            <a:r>
              <a:rPr lang="zh-CN" altLang="en-US" sz="2000" spc="145" dirty="0">
                <a:solidFill>
                  <a:srgbClr val="000000"/>
                </a:solidFill>
                <a:latin typeface="宋体"/>
                <a:ea typeface="宋体"/>
              </a:rPr>
              <a:t>我们要永远</a:t>
            </a:r>
            <a:r>
              <a:rPr lang="zh-CN" altLang="en-US" sz="2000" spc="140" dirty="0">
                <a:solidFill>
                  <a:srgbClr val="000000"/>
                </a:solidFill>
                <a:latin typeface="宋体"/>
                <a:ea typeface="宋体"/>
              </a:rPr>
              <a:t>保持</a:t>
            </a:r>
            <a:br/>
            <a:r>
              <a:rPr lang="zh-CN" altLang="en-US" sz="2000" spc="95" dirty="0">
                <a:solidFill>
                  <a:srgbClr val="000000"/>
                </a:solidFill>
                <a:latin typeface="宋体"/>
                <a:ea typeface="宋体"/>
              </a:rPr>
              <a:t>清醒头脑，继续</a:t>
            </a:r>
            <a:r>
              <a:rPr lang="zh-CN" altLang="en-US" sz="2000" spc="85" dirty="0">
                <a:solidFill>
                  <a:srgbClr val="000000"/>
                </a:solidFill>
                <a:latin typeface="宋体"/>
                <a:ea typeface="宋体"/>
              </a:rPr>
              <a:t>发扬筚路蓝缕、</a:t>
            </a:r>
            <a:br/>
            <a:r>
              <a:rPr lang="zh-CN" altLang="en-US" sz="2000" spc="104" dirty="0">
                <a:solidFill>
                  <a:srgbClr val="000000"/>
                </a:solidFill>
                <a:latin typeface="宋体"/>
                <a:ea typeface="宋体"/>
              </a:rPr>
              <a:t>以启山林那</a:t>
            </a:r>
            <a:r>
              <a:rPr lang="zh-CN" altLang="en-US" sz="2000" spc="100" dirty="0">
                <a:solidFill>
                  <a:srgbClr val="000000"/>
                </a:solidFill>
                <a:latin typeface="宋体"/>
                <a:ea typeface="宋体"/>
              </a:rPr>
              <a:t>么一种精神，继续</a:t>
            </a:r>
            <a:br/>
            <a:r>
              <a:rPr lang="zh-CN" altLang="en-US" sz="2000" spc="100" dirty="0">
                <a:solidFill>
                  <a:srgbClr val="000000"/>
                </a:solidFill>
                <a:latin typeface="宋体"/>
                <a:ea typeface="宋体"/>
              </a:rPr>
              <a:t>保持空谈误国、</a:t>
            </a:r>
            <a:r>
              <a:rPr lang="zh-CN" altLang="en-US" sz="2000" spc="110" dirty="0">
                <a:solidFill>
                  <a:srgbClr val="000000"/>
                </a:solidFill>
                <a:latin typeface="宋体"/>
                <a:ea typeface="宋体"/>
              </a:rPr>
              <a:t>实干兴</a:t>
            </a:r>
            <a:r>
              <a:rPr lang="zh-CN" altLang="en-US" sz="2000" spc="100" dirty="0">
                <a:solidFill>
                  <a:srgbClr val="000000"/>
                </a:solidFill>
                <a:latin typeface="宋体"/>
                <a:ea typeface="宋体"/>
              </a:rPr>
              <a:t>邦那么</a:t>
            </a:r>
            <a:br/>
            <a:r>
              <a:rPr lang="zh-CN" altLang="en-US" sz="2000" spc="104" dirty="0">
                <a:solidFill>
                  <a:srgbClr val="000000"/>
                </a:solidFill>
                <a:latin typeface="宋体"/>
                <a:ea typeface="宋体"/>
              </a:rPr>
              <a:t>一种警醒，敢</a:t>
            </a:r>
            <a:r>
              <a:rPr lang="zh-CN" altLang="en-US" sz="2000" spc="95" dirty="0">
                <a:solidFill>
                  <a:srgbClr val="000000"/>
                </a:solidFill>
                <a:latin typeface="宋体"/>
                <a:ea typeface="宋体"/>
              </a:rPr>
              <a:t>于战胜前进道路</a:t>
            </a:r>
          </a:p>
          <a:p>
            <a:pPr marL="0">
              <a:lnSpc>
                <a:spcPct val="101666"/>
              </a:lnSpc>
              <a:spcBef>
                <a:spcPts val="250"/>
              </a:spcBef>
            </a:pPr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上的一切困难和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挑战。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" name="Picture 453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0350" cy="6864350"/>
          </a:xfrm>
          <a:prstGeom prst="rect">
            <a:avLst/>
          </a:prstGeom>
        </p:spPr>
      </p:pic>
      <p:pic>
        <p:nvPicPr>
          <p:cNvPr id="454" name="Picture 454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16500"/>
            <a:ext cx="9150350" cy="996950"/>
          </a:xfrm>
          <a:prstGeom prst="rect">
            <a:avLst/>
          </a:prstGeom>
        </p:spPr>
      </p:pic>
      <p:sp>
        <p:nvSpPr>
          <p:cNvPr id="454" name="Freeform 454"> 
				</p:cNvPr>
          <p:cNvSpPr/>
          <p:nvPr/>
        </p:nvSpPr>
        <p:spPr>
          <a:xfrm>
            <a:off x="4432230" y="1647622"/>
            <a:ext cx="314902" cy="287158"/>
          </a:xfrm>
          <a:custGeom>
            <a:avLst/>
            <a:gdLst>
              <a:gd name="connsiteX0" fmla="*/ 162884 w 314902"/>
              <a:gd name="connsiteY0" fmla="*/ 6552 h 287158"/>
              <a:gd name="connsiteX1" fmla="*/ 185490 w 314902"/>
              <a:gd name="connsiteY1" fmla="*/ 96214 h 287158"/>
              <a:gd name="connsiteX2" fmla="*/ 208604 w 314902"/>
              <a:gd name="connsiteY2" fmla="*/ 112343 h 287158"/>
              <a:gd name="connsiteX3" fmla="*/ 306521 w 314902"/>
              <a:gd name="connsiteY3" fmla="*/ 106374 h 287158"/>
              <a:gd name="connsiteX4" fmla="*/ 310077 w 314902"/>
              <a:gd name="connsiteY4" fmla="*/ 116534 h 287158"/>
              <a:gd name="connsiteX5" fmla="*/ 229432 w 314902"/>
              <a:gd name="connsiteY5" fmla="*/ 162381 h 287158"/>
              <a:gd name="connsiteX6" fmla="*/ 220541 w 314902"/>
              <a:gd name="connsiteY6" fmla="*/ 188670 h 287158"/>
              <a:gd name="connsiteX7" fmla="*/ 255085 w 314902"/>
              <a:gd name="connsiteY7" fmla="*/ 278332 h 287158"/>
              <a:gd name="connsiteX8" fmla="*/ 246196 w 314902"/>
              <a:gd name="connsiteY8" fmla="*/ 284301 h 287158"/>
              <a:gd name="connsiteX9" fmla="*/ 171774 w 314902"/>
              <a:gd name="connsiteY9" fmla="*/ 221436 h 287158"/>
              <a:gd name="connsiteX10" fmla="*/ 142945 w 314902"/>
              <a:gd name="connsiteY10" fmla="*/ 221436 h 287158"/>
              <a:gd name="connsiteX11" fmla="*/ 68523 w 314902"/>
              <a:gd name="connsiteY11" fmla="*/ 284301 h 287158"/>
              <a:gd name="connsiteX12" fmla="*/ 59633 w 314902"/>
              <a:gd name="connsiteY12" fmla="*/ 278332 h 287158"/>
              <a:gd name="connsiteX13" fmla="*/ 94177 w 314902"/>
              <a:gd name="connsiteY13" fmla="*/ 188670 h 287158"/>
              <a:gd name="connsiteX14" fmla="*/ 85414 w 314902"/>
              <a:gd name="connsiteY14" fmla="*/ 162381 h 287158"/>
              <a:gd name="connsiteX15" fmla="*/ 4641 w 314902"/>
              <a:gd name="connsiteY15" fmla="*/ 116534 h 287158"/>
              <a:gd name="connsiteX16" fmla="*/ 8198 w 314902"/>
              <a:gd name="connsiteY16" fmla="*/ 106374 h 287158"/>
              <a:gd name="connsiteX17" fmla="*/ 106241 w 314902"/>
              <a:gd name="connsiteY17" fmla="*/ 112343 h 287158"/>
              <a:gd name="connsiteX18" fmla="*/ 129229 w 314902"/>
              <a:gd name="connsiteY18" fmla="*/ 96214 h 287158"/>
              <a:gd name="connsiteX19" fmla="*/ 151835 w 314902"/>
              <a:gd name="connsiteY19" fmla="*/ 6552 h 287158"/>
              <a:gd name="connsiteX20" fmla="*/ 162884 w 314902"/>
              <a:gd name="connsiteY20" fmla="*/ 6552 h 287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4902" h="287158">
                <a:moveTo>
                  <a:pt x="162884" y="6552"/>
                </a:moveTo>
                <a:lnTo>
                  <a:pt x="185490" y="96214"/>
                </a:lnTo>
                <a:cubicBezTo>
                  <a:pt x="188157" y="105104"/>
                  <a:pt x="198825" y="112343"/>
                  <a:pt x="208604" y="112343"/>
                </a:cubicBezTo>
                <a:lnTo>
                  <a:pt x="306521" y="106374"/>
                </a:lnTo>
                <a:cubicBezTo>
                  <a:pt x="316300" y="106374"/>
                  <a:pt x="317570" y="111073"/>
                  <a:pt x="310077" y="116534"/>
                </a:cubicBezTo>
                <a:lnTo>
                  <a:pt x="229432" y="162381"/>
                </a:lnTo>
                <a:cubicBezTo>
                  <a:pt x="221431" y="167969"/>
                  <a:pt x="217494" y="179780"/>
                  <a:pt x="220541" y="188670"/>
                </a:cubicBezTo>
                <a:lnTo>
                  <a:pt x="255085" y="278332"/>
                </a:lnTo>
                <a:cubicBezTo>
                  <a:pt x="258260" y="287222"/>
                  <a:pt x="254197" y="289762"/>
                  <a:pt x="246196" y="284301"/>
                </a:cubicBezTo>
                <a:lnTo>
                  <a:pt x="171774" y="221436"/>
                </a:lnTo>
                <a:cubicBezTo>
                  <a:pt x="163773" y="215848"/>
                  <a:pt x="150946" y="215848"/>
                  <a:pt x="142945" y="221436"/>
                </a:cubicBezTo>
                <a:lnTo>
                  <a:pt x="68523" y="284301"/>
                </a:lnTo>
                <a:cubicBezTo>
                  <a:pt x="60522" y="289762"/>
                  <a:pt x="56585" y="287222"/>
                  <a:pt x="59633" y="278332"/>
                </a:cubicBezTo>
                <a:lnTo>
                  <a:pt x="94177" y="188670"/>
                </a:lnTo>
                <a:cubicBezTo>
                  <a:pt x="97352" y="179780"/>
                  <a:pt x="93288" y="167969"/>
                  <a:pt x="85414" y="162381"/>
                </a:cubicBezTo>
                <a:lnTo>
                  <a:pt x="4641" y="116534"/>
                </a:lnTo>
                <a:cubicBezTo>
                  <a:pt x="-2850" y="111073"/>
                  <a:pt x="-1453" y="106374"/>
                  <a:pt x="8198" y="106374"/>
                </a:cubicBezTo>
                <a:lnTo>
                  <a:pt x="106241" y="112343"/>
                </a:lnTo>
                <a:cubicBezTo>
                  <a:pt x="115894" y="112343"/>
                  <a:pt x="126181" y="105104"/>
                  <a:pt x="129229" y="96214"/>
                </a:cubicBezTo>
                <a:lnTo>
                  <a:pt x="151835" y="6552"/>
                </a:lnTo>
                <a:cubicBezTo>
                  <a:pt x="155010" y="-2337"/>
                  <a:pt x="159835" y="-2337"/>
                  <a:pt x="162884" y="6552"/>
                </a:cubicBezTo>
                <a:close/>
              </a:path>
            </a:pathLst>
          </a:custGeom>
          <a:solidFill>
            <a:srgbClr val="e20000">
              <a:alpha val="100000"/>
            </a:srgbClr>
          </a:solidFill>
          <a:ln w="20">
            <a:solidFill>
              <a:srgbClr val="e2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6" name="Picture 456">
					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8773" y="1707722"/>
            <a:ext cx="182864" cy="166967"/>
          </a:xfrm>
          <a:prstGeom prst="rect">
            <a:avLst/>
          </a:prstGeom>
        </p:spPr>
      </p:pic>
      <p:pic>
        <p:nvPicPr>
          <p:cNvPr id="457" name="Picture 457">
					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6908" y="1707837"/>
            <a:ext cx="182878" cy="166909"/>
          </a:xfrm>
          <a:prstGeom prst="rect">
            <a:avLst/>
          </a:prstGeom>
        </p:spPr>
      </p:pic>
      <p:pic>
        <p:nvPicPr>
          <p:cNvPr id="458" name="Picture 458">
					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2508" y="1744312"/>
            <a:ext cx="103553" cy="94986"/>
          </a:xfrm>
          <a:prstGeom prst="rect">
            <a:avLst/>
          </a:prstGeom>
        </p:spPr>
      </p:pic>
      <p:pic>
        <p:nvPicPr>
          <p:cNvPr id="459" name="Picture 459">
					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5008" y="1744312"/>
            <a:ext cx="103553" cy="94986"/>
          </a:xfrm>
          <a:prstGeom prst="rect">
            <a:avLst/>
          </a:prstGeom>
        </p:spPr>
      </p:pic>
      <p:sp>
        <p:nvSpPr>
          <p:cNvPr id="459" name="Freeform 459"> 
				</p:cNvPr>
          <p:cNvSpPr/>
          <p:nvPr/>
        </p:nvSpPr>
        <p:spPr>
          <a:xfrm>
            <a:off x="5265991" y="1777047"/>
            <a:ext cx="3015996" cy="28575"/>
          </a:xfrm>
          <a:custGeom>
            <a:avLst/>
            <a:gdLst>
              <a:gd name="connsiteX0" fmla="*/ 14287 w 3015996"/>
              <a:gd name="connsiteY0" fmla="*/ 14287 h 28575"/>
              <a:gd name="connsiteX1" fmla="*/ 3001708 w 3015996"/>
              <a:gd name="connsiteY1" fmla="*/ 14287 h 2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15996" h="28575">
                <a:moveTo>
                  <a:pt x="14287" y="14287"/>
                </a:moveTo>
                <a:lnTo>
                  <a:pt x="3001708" y="14287"/>
                </a:lnTo>
              </a:path>
            </a:pathLst>
          </a:custGeom>
          <a:ln w="45">
            <a:solidFill>
              <a:srgbClr val="e71e17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1" name="Picture 461">
					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26100" y="203200"/>
            <a:ext cx="2298700" cy="1600200"/>
          </a:xfrm>
          <a:prstGeom prst="rect">
            <a:avLst/>
          </a:prstGeom>
        </p:spPr>
      </p:pic>
      <p:sp>
        <p:nvSpPr>
          <p:cNvPr id="461" name="Freeform 461"> 
				</p:cNvPr>
          <p:cNvSpPr/>
          <p:nvPr/>
        </p:nvSpPr>
        <p:spPr>
          <a:xfrm>
            <a:off x="861377" y="1777047"/>
            <a:ext cx="3057906" cy="28575"/>
          </a:xfrm>
          <a:custGeom>
            <a:avLst/>
            <a:gdLst>
              <a:gd name="connsiteX0" fmla="*/ 14287 w 3057906"/>
              <a:gd name="connsiteY0" fmla="*/ 14287 h 28575"/>
              <a:gd name="connsiteX1" fmla="*/ 3043618 w 3057906"/>
              <a:gd name="connsiteY1" fmla="*/ 14287 h 2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57906" h="28575">
                <a:moveTo>
                  <a:pt x="14287" y="14287"/>
                </a:moveTo>
                <a:lnTo>
                  <a:pt x="3043618" y="14287"/>
                </a:lnTo>
              </a:path>
            </a:pathLst>
          </a:custGeom>
          <a:ln w="45">
            <a:solidFill>
              <a:srgbClr val="e71e17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3" name="Picture 463">
					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44231" y="765809"/>
            <a:ext cx="1117638" cy="794385"/>
          </a:xfrm>
          <a:prstGeom prst="rect">
            <a:avLst/>
          </a:prstGeom>
        </p:spPr>
      </p:pic>
      <p:pic>
        <p:nvPicPr>
          <p:cNvPr id="464" name="Picture 464">
					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5664" y="855598"/>
            <a:ext cx="1250696" cy="850646"/>
          </a:xfrm>
          <a:prstGeom prst="rect">
            <a:avLst/>
          </a:prstGeom>
        </p:spPr>
      </p:pic>
      <p:pic>
        <p:nvPicPr>
          <p:cNvPr id="465" name="Picture 465">
					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60170" y="1126744"/>
            <a:ext cx="313944" cy="392302"/>
          </a:xfrm>
          <a:prstGeom prst="rect">
            <a:avLst/>
          </a:prstGeom>
        </p:spPr>
      </p:pic>
      <p:sp>
        <p:nvSpPr>
          <p:cNvPr id="465" name="TextBox 465"/>
          <p:cNvSpPr txBox="1"/>
          <p:nvPr/>
        </p:nvSpPr>
        <p:spPr>
          <a:xfrm>
            <a:off x="1451737" y="2165132"/>
            <a:ext cx="6308757" cy="265810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 indent="523113">
              <a:lnSpc>
                <a:spcPct val="115000"/>
              </a:lnSpc>
            </a:pPr>
            <a:r>
              <a:rPr lang="zh-CN" altLang="en-US" sz="2000" spc="65" dirty="0">
                <a:solidFill>
                  <a:srgbClr val="000000"/>
                </a:solidFill>
                <a:latin typeface="宋体"/>
                <a:ea typeface="宋体"/>
              </a:rPr>
              <a:t>中国共产党在克服困难和应对挑战过程中</a:t>
            </a:r>
            <a:r>
              <a:rPr lang="zh-CN" altLang="en-US" sz="2000" spc="60" dirty="0">
                <a:solidFill>
                  <a:srgbClr val="000000"/>
                </a:solidFill>
                <a:latin typeface="宋体"/>
                <a:ea typeface="宋体"/>
              </a:rPr>
              <a:t>，创造性</a:t>
            </a:r>
            <a:r>
              <a:rPr lang="zh-CN" altLang="en-US" sz="2000" spc="65" dirty="0">
                <a:solidFill>
                  <a:srgbClr val="000000"/>
                </a:solidFill>
                <a:latin typeface="宋体"/>
                <a:ea typeface="宋体"/>
              </a:rPr>
              <a:t>地将马克思列宁主义基本原理</a:t>
            </a:r>
            <a:r>
              <a:rPr lang="zh-CN" altLang="en-US" sz="2000" spc="60" dirty="0">
                <a:solidFill>
                  <a:srgbClr val="000000"/>
                </a:solidFill>
                <a:latin typeface="宋体"/>
                <a:ea typeface="宋体"/>
              </a:rPr>
              <a:t>同中国实际相结合，将各</a:t>
            </a:r>
            <a:r>
              <a:rPr lang="zh-CN" altLang="en-US" sz="2000" spc="65" dirty="0">
                <a:solidFill>
                  <a:srgbClr val="000000"/>
                </a:solidFill>
                <a:latin typeface="宋体"/>
                <a:ea typeface="宋体"/>
              </a:rPr>
              <a:t>项事业推向前进。中国共产党</a:t>
            </a:r>
            <a:r>
              <a:rPr lang="zh-CN" altLang="en-US" sz="2000" spc="60" dirty="0">
                <a:solidFill>
                  <a:srgbClr val="000000"/>
                </a:solidFill>
                <a:latin typeface="宋体"/>
                <a:ea typeface="宋体"/>
              </a:rPr>
              <a:t>自成立以来取得的成就之</a:t>
            </a:r>
            <a:r>
              <a:rPr lang="zh-CN" altLang="en-US" sz="2000" spc="65" dirty="0">
                <a:solidFill>
                  <a:srgbClr val="000000"/>
                </a:solidFill>
                <a:latin typeface="宋体"/>
                <a:ea typeface="宋体"/>
              </a:rPr>
              <a:t>所以震古烁今，正是因为取得这些</a:t>
            </a:r>
            <a:r>
              <a:rPr lang="zh-CN" altLang="en-US" sz="2000" spc="60" dirty="0">
                <a:solidFill>
                  <a:srgbClr val="000000"/>
                </a:solidFill>
                <a:latin typeface="宋体"/>
                <a:ea typeface="宋体"/>
              </a:rPr>
              <a:t>成就经历了危难之际</a:t>
            </a:r>
            <a:r>
              <a:rPr lang="zh-CN" altLang="en-US" sz="2000" spc="65" dirty="0">
                <a:solidFill>
                  <a:srgbClr val="000000"/>
                </a:solidFill>
                <a:latin typeface="宋体"/>
                <a:ea typeface="宋体"/>
              </a:rPr>
              <a:t>的绝处逢生，挫折之后的</a:t>
            </a:r>
            <a:r>
              <a:rPr lang="zh-CN" altLang="en-US" sz="2000" spc="60" dirty="0">
                <a:solidFill>
                  <a:srgbClr val="000000"/>
                </a:solidFill>
                <a:latin typeface="宋体"/>
                <a:ea typeface="宋体"/>
              </a:rPr>
              <a:t>毅然奋起，失误之后的拨乱反</a:t>
            </a:r>
            <a:r>
              <a:rPr lang="zh-CN" altLang="en-US" sz="2000" spc="60" dirty="0">
                <a:solidFill>
                  <a:srgbClr val="000000"/>
                </a:solidFill>
                <a:latin typeface="宋体"/>
                <a:ea typeface="宋体"/>
              </a:rPr>
              <a:t>正，磨难之中的百折不挠。因此，“</a:t>
            </a:r>
            <a:r>
              <a:rPr lang="zh-CN" altLang="en-US" sz="2000" spc="70" dirty="0">
                <a:solidFill>
                  <a:srgbClr val="c00000"/>
                </a:solidFill>
                <a:latin typeface="宋体"/>
                <a:ea typeface="宋体"/>
              </a:rPr>
              <a:t>苦难辉煌</a:t>
            </a:r>
            <a:r>
              <a:rPr lang="zh-CN" altLang="en-US" sz="2000" spc="70" dirty="0">
                <a:solidFill>
                  <a:srgbClr val="000000"/>
                </a:solidFill>
                <a:latin typeface="宋体"/>
                <a:ea typeface="宋体"/>
              </a:rPr>
              <a:t>”</a:t>
            </a:r>
            <a:r>
              <a:rPr lang="zh-CN" altLang="en-US" sz="2000" spc="65" dirty="0">
                <a:solidFill>
                  <a:srgbClr val="000000"/>
                </a:solidFill>
                <a:latin typeface="宋体"/>
                <a:ea typeface="宋体"/>
              </a:rPr>
              <a:t>这四个</a:t>
            </a:r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字能够真实反映中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国共产党的奋斗历程。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" name="Picture 467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0350" cy="6864350"/>
          </a:xfrm>
          <a:prstGeom prst="rect">
            <a:avLst/>
          </a:prstGeom>
        </p:spPr>
      </p:pic>
      <p:pic>
        <p:nvPicPr>
          <p:cNvPr id="468" name="Picture 468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1717" y="5119878"/>
            <a:ext cx="6647941" cy="76200"/>
          </a:xfrm>
          <a:prstGeom prst="rect">
            <a:avLst/>
          </a:prstGeom>
        </p:spPr>
      </p:pic>
      <p:pic>
        <p:nvPicPr>
          <p:cNvPr id="469" name="Picture 469">
					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1717" y="3616832"/>
            <a:ext cx="6647941" cy="76200"/>
          </a:xfrm>
          <a:prstGeom prst="rect">
            <a:avLst/>
          </a:prstGeom>
        </p:spPr>
      </p:pic>
      <p:sp>
        <p:nvSpPr>
          <p:cNvPr id="469" name="TextBox 469"/>
          <p:cNvSpPr txBox="1"/>
          <p:nvPr/>
        </p:nvSpPr>
        <p:spPr>
          <a:xfrm>
            <a:off x="771144" y="888180"/>
            <a:ext cx="7256323" cy="40901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1034795" indent="-1034795">
              <a:lnSpc>
                <a:spcPct val="96666"/>
              </a:lnSpc>
            </a:pPr>
            <a:r>
              <a:rPr lang="zh-CN" altLang="en-US" sz="2400" spc="270" b="1" dirty="0">
                <a:solidFill>
                  <a:srgbClr val="c00000"/>
                </a:solidFill>
                <a:latin typeface="宋体"/>
                <a:ea typeface="宋体"/>
              </a:rPr>
              <a:t>（二）</a:t>
            </a:r>
            <a:r>
              <a:rPr lang="zh-CN" altLang="en-US" sz="2400" spc="275" b="1" dirty="0">
                <a:solidFill>
                  <a:srgbClr val="c00000"/>
                </a:solidFill>
                <a:latin typeface="宋体"/>
                <a:ea typeface="宋体"/>
              </a:rPr>
              <a:t>中国共产党在革命战争年代</a:t>
            </a:r>
            <a:r>
              <a:rPr lang="zh-CN" altLang="en-US" sz="2400" spc="270" b="1" dirty="0">
                <a:solidFill>
                  <a:srgbClr val="c00000"/>
                </a:solidFill>
                <a:latin typeface="宋体"/>
                <a:ea typeface="宋体"/>
              </a:rPr>
              <a:t>化解困难、</a:t>
            </a:r>
            <a:br/>
            <a:r>
              <a:rPr lang="zh-CN" altLang="en-US" sz="2400" spc="260" b="1" dirty="0">
                <a:solidFill>
                  <a:srgbClr val="c00000"/>
                </a:solidFill>
                <a:latin typeface="宋体"/>
                <a:ea typeface="宋体"/>
              </a:rPr>
              <a:t>应对</a:t>
            </a:r>
            <a:r>
              <a:rPr lang="zh-CN" altLang="en-US" sz="2400" spc="255" b="1" dirty="0">
                <a:solidFill>
                  <a:srgbClr val="c00000"/>
                </a:solidFill>
                <a:latin typeface="宋体"/>
                <a:ea typeface="宋体"/>
              </a:rPr>
              <a:t>挑战的伟大功绩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145"/>
              </a:lnSpc>
            </a:pPr>
            <a:endParaRPr lang="en-US" dirty="0" smtClean="0"/>
          </a:p>
          <a:p>
            <a:pPr marL="0" indent="231038">
              <a:lnSpc>
                <a:spcPct val="101666"/>
              </a:lnSpc>
            </a:pPr>
            <a:r>
              <a:rPr lang="zh-CN" altLang="en-US" sz="1600" spc="-5" dirty="0">
                <a:solidFill>
                  <a:srgbClr val="c00000"/>
                </a:solidFill>
                <a:latin typeface="宋体"/>
                <a:ea typeface="宋体"/>
              </a:rPr>
              <a:t></a:t>
            </a:r>
            <a:r>
              <a:rPr lang="zh-CN" altLang="en-US" sz="1600" spc="365" dirty="0">
                <a:solidFill>
                  <a:srgbClr val="c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10" b="1" dirty="0">
                <a:solidFill>
                  <a:srgbClr val="c00000"/>
                </a:solidFill>
                <a:latin typeface="宋体"/>
                <a:ea typeface="宋体"/>
              </a:rPr>
              <a:t>军事上，党经历了几次绝地求生的考验。</a:t>
            </a:r>
          </a:p>
          <a:p>
            <a:pPr>
              <a:lnSpc>
                <a:spcPts val="1390"/>
              </a:lnSpc>
            </a:pPr>
            <a:endParaRPr lang="en-US" dirty="0" smtClean="0"/>
          </a:p>
          <a:p>
            <a:pPr marL="0" indent="1245362">
              <a:lnSpc>
                <a:spcPct val="101666"/>
              </a:lnSpc>
            </a:pPr>
            <a:r>
              <a:rPr lang="zh-CN" altLang="en-US" sz="2000" spc="55" dirty="0">
                <a:solidFill>
                  <a:srgbClr val="000000"/>
                </a:solidFill>
                <a:latin typeface="宋体"/>
                <a:ea typeface="宋体"/>
              </a:rPr>
              <a:t>在大革命时期，中国共产党没有重</a:t>
            </a:r>
            <a:r>
              <a:rPr lang="zh-CN" altLang="en-US" sz="2000" spc="50" dirty="0">
                <a:solidFill>
                  <a:srgbClr val="000000"/>
                </a:solidFill>
                <a:latin typeface="宋体"/>
                <a:ea typeface="宋体"/>
              </a:rPr>
              <a:t>视对军队的领导，</a:t>
            </a:r>
          </a:p>
          <a:p>
            <a:pPr hangingPunct="0" marL="836930">
              <a:lnSpc>
                <a:spcPct val="107916"/>
              </a:lnSpc>
            </a:pPr>
            <a:r>
              <a:rPr lang="zh-CN" altLang="en-US" sz="2000" spc="20" dirty="0">
                <a:solidFill>
                  <a:srgbClr val="000000"/>
                </a:solidFill>
                <a:latin typeface="宋体"/>
                <a:ea typeface="宋体"/>
              </a:rPr>
              <a:t>在蒋介石和汪精卫先</a:t>
            </a:r>
            <a:r>
              <a:rPr lang="zh-CN" altLang="en-US" sz="2000" spc="15" dirty="0">
                <a:solidFill>
                  <a:srgbClr val="000000"/>
                </a:solidFill>
                <a:latin typeface="宋体"/>
                <a:ea typeface="宋体"/>
              </a:rPr>
              <a:t>后发动“四一二”和“七一五”反</a:t>
            </a:r>
            <a:br/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革命政变后，党组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织遭受了严重破坏。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275"/>
              </a:lnSpc>
            </a:pPr>
            <a:endParaRPr lang="en-US" dirty="0" smtClean="0"/>
          </a:p>
          <a:p>
            <a:pPr hangingPunct="0" marL="707389" indent="448056">
              <a:lnSpc>
                <a:spcPct val="107500"/>
              </a:lnSpc>
            </a:pPr>
            <a:r>
              <a:rPr lang="zh-CN" altLang="en-US" sz="2000" spc="55" dirty="0">
                <a:solidFill>
                  <a:srgbClr val="000000"/>
                </a:solidFill>
                <a:latin typeface="宋体"/>
                <a:ea typeface="宋体"/>
              </a:rPr>
              <a:t>在中央苏区时</a:t>
            </a:r>
            <a:r>
              <a:rPr lang="zh-CN" altLang="en-US" sz="2000" spc="50" dirty="0">
                <a:solidFill>
                  <a:srgbClr val="000000"/>
                </a:solidFill>
                <a:latin typeface="宋体"/>
                <a:ea typeface="宋体"/>
              </a:rPr>
              <a:t>期，中国共产党领导工农红军取得了</a:t>
            </a:r>
            <a:br/>
            <a:r>
              <a:rPr lang="zh-CN" altLang="en-US" sz="2000" spc="30" dirty="0">
                <a:solidFill>
                  <a:srgbClr val="000000"/>
                </a:solidFill>
                <a:latin typeface="宋体"/>
                <a:ea typeface="宋体"/>
              </a:rPr>
              <a:t>四次反“围剿”的胜利。第五次反“</a:t>
            </a:r>
            <a:r>
              <a:rPr lang="zh-CN" altLang="en-US" sz="2000" spc="25" dirty="0">
                <a:solidFill>
                  <a:srgbClr val="000000"/>
                </a:solidFill>
                <a:latin typeface="宋体"/>
                <a:ea typeface="宋体"/>
              </a:rPr>
              <a:t>围剿”失败后，红</a:t>
            </a:r>
            <a:br/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军开始了长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征。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" name="Picture 471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0350" cy="6864350"/>
          </a:xfrm>
          <a:prstGeom prst="rect">
            <a:avLst/>
          </a:prstGeom>
        </p:spPr>
      </p:pic>
      <p:pic>
        <p:nvPicPr>
          <p:cNvPr id="472" name="Picture 472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350" y="3079750"/>
            <a:ext cx="3886200" cy="2641600"/>
          </a:xfrm>
          <a:prstGeom prst="rect">
            <a:avLst/>
          </a:prstGeom>
        </p:spPr>
      </p:pic>
      <p:pic>
        <p:nvPicPr>
          <p:cNvPr id="473" name="Picture 473">
					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4250" y="3079750"/>
            <a:ext cx="3968750" cy="2654300"/>
          </a:xfrm>
          <a:prstGeom prst="rect">
            <a:avLst/>
          </a:prstGeom>
        </p:spPr>
      </p:pic>
      <p:pic>
        <p:nvPicPr>
          <p:cNvPr id="474" name="Picture 474">
					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300" y="717550"/>
            <a:ext cx="977900" cy="793750"/>
          </a:xfrm>
          <a:prstGeom prst="rect">
            <a:avLst/>
          </a:prstGeom>
        </p:spPr>
      </p:pic>
      <p:sp>
        <p:nvSpPr>
          <p:cNvPr id="474" name="TextBox 474"/>
          <p:cNvSpPr txBox="1"/>
          <p:nvPr/>
        </p:nvSpPr>
        <p:spPr>
          <a:xfrm>
            <a:off x="1264005" y="973652"/>
            <a:ext cx="7218179" cy="19440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1666"/>
              </a:lnSpc>
            </a:pPr>
            <a:r>
              <a:rPr lang="zh-CN" altLang="en-US" sz="1600" spc="-5" dirty="0">
                <a:solidFill>
                  <a:srgbClr val="c00000"/>
                </a:solidFill>
                <a:latin typeface="宋体"/>
                <a:ea typeface="宋体"/>
              </a:rPr>
              <a:t></a:t>
            </a:r>
            <a:r>
              <a:rPr lang="zh-CN" altLang="en-US" sz="1600" spc="385" dirty="0">
                <a:solidFill>
                  <a:srgbClr val="c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10" b="1" dirty="0">
                <a:solidFill>
                  <a:srgbClr val="c00000"/>
                </a:solidFill>
                <a:latin typeface="宋体"/>
                <a:ea typeface="宋体"/>
              </a:rPr>
              <a:t>在经济方面，党能够依靠艰苦奋斗、自力更生解决经济难题。</a:t>
            </a:r>
          </a:p>
          <a:p>
            <a:pPr hangingPunct="0" marL="12471" indent="522731">
              <a:lnSpc>
                <a:spcPct val="115833"/>
              </a:lnSpc>
              <a:spcBef>
                <a:spcPts val="615"/>
              </a:spcBef>
            </a:pPr>
            <a:r>
              <a:rPr lang="zh-CN" altLang="en-US" sz="2000" spc="60" dirty="0">
                <a:solidFill>
                  <a:srgbClr val="000000"/>
                </a:solidFill>
                <a:latin typeface="宋体"/>
                <a:ea typeface="宋体"/>
              </a:rPr>
              <a:t>不论是在井冈山革命根据地、</a:t>
            </a:r>
            <a:r>
              <a:rPr lang="zh-CN" altLang="en-US" sz="2000" spc="70" dirty="0">
                <a:solidFill>
                  <a:srgbClr val="000000"/>
                </a:solidFill>
                <a:latin typeface="宋体"/>
                <a:ea typeface="宋体"/>
              </a:rPr>
              <a:t>中央苏区，还是在陕</a:t>
            </a:r>
            <a:r>
              <a:rPr lang="zh-CN" altLang="en-US" sz="2000" spc="65" dirty="0">
                <a:solidFill>
                  <a:srgbClr val="000000"/>
                </a:solidFill>
                <a:latin typeface="宋体"/>
                <a:ea typeface="宋体"/>
              </a:rPr>
              <a:t>甘宁</a:t>
            </a:r>
            <a:br/>
            <a:r>
              <a:rPr lang="zh-CN" altLang="en-US" sz="2000" spc="60" dirty="0">
                <a:solidFill>
                  <a:srgbClr val="000000"/>
                </a:solidFill>
                <a:latin typeface="宋体"/>
                <a:ea typeface="宋体"/>
              </a:rPr>
              <a:t>边区，中国共产党通过恢复和开辟红色圩场、</a:t>
            </a:r>
            <a:r>
              <a:rPr lang="zh-CN" altLang="en-US" sz="2000" spc="85" dirty="0">
                <a:solidFill>
                  <a:srgbClr val="000000"/>
                </a:solidFill>
                <a:latin typeface="宋体"/>
                <a:ea typeface="宋体"/>
              </a:rPr>
              <a:t>设立公</a:t>
            </a:r>
            <a:r>
              <a:rPr lang="zh-CN" altLang="en-US" sz="2000" spc="75" dirty="0">
                <a:solidFill>
                  <a:srgbClr val="000000"/>
                </a:solidFill>
                <a:latin typeface="宋体"/>
                <a:ea typeface="宋体"/>
              </a:rPr>
              <a:t>卖处、</a:t>
            </a:r>
            <a:br/>
            <a:r>
              <a:rPr lang="zh-CN" altLang="en-US" sz="2000" spc="60" dirty="0">
                <a:solidFill>
                  <a:srgbClr val="000000"/>
                </a:solidFill>
                <a:latin typeface="宋体"/>
                <a:ea typeface="宋体"/>
              </a:rPr>
              <a:t>开办工厂、</a:t>
            </a:r>
            <a:r>
              <a:rPr lang="zh-CN" altLang="en-US" sz="2000" spc="70" dirty="0">
                <a:solidFill>
                  <a:srgbClr val="000000"/>
                </a:solidFill>
                <a:latin typeface="宋体"/>
                <a:ea typeface="宋体"/>
              </a:rPr>
              <a:t>开</a:t>
            </a:r>
            <a:r>
              <a:rPr lang="zh-CN" altLang="en-US" sz="2000" spc="65" dirty="0">
                <a:solidFill>
                  <a:srgbClr val="000000"/>
                </a:solidFill>
                <a:latin typeface="宋体"/>
                <a:ea typeface="宋体"/>
              </a:rPr>
              <a:t>展大生产运动等，解决物资奇缺问题，改善军</a:t>
            </a:r>
            <a:br/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民生活，活跃农民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经济，支援根据地斗争。</a:t>
            </a:r>
          </a:p>
        </p:txBody>
      </p:sp>
      <p:sp>
        <p:nvSpPr>
          <p:cNvPr id="475" name="TextBox 475"/>
          <p:cNvSpPr txBox="1"/>
          <p:nvPr/>
        </p:nvSpPr>
        <p:spPr>
          <a:xfrm>
            <a:off x="802843" y="5836726"/>
            <a:ext cx="8122513" cy="3008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1250"/>
              </a:lnSpc>
              <a:tabLst>
                <a:tab pos="4109009" algn="l"/>
              </a:tabLst>
            </a:pPr>
            <a:r>
              <a:rPr lang="zh-CN" altLang="en-US" sz="1800" spc="40" dirty="0">
                <a:solidFill>
                  <a:srgbClr val="c00000"/>
                </a:solidFill>
                <a:latin typeface="宋体"/>
                <a:ea typeface="宋体"/>
              </a:rPr>
              <a:t>大陇红色圩场（摄于1975年）	</a:t>
            </a:r>
            <a:r>
              <a:rPr lang="zh-CN" altLang="en-US" sz="1800" spc="-5" dirty="0">
                <a:solidFill>
                  <a:srgbClr val="c00000"/>
                </a:solidFill>
                <a:latin typeface="宋体"/>
                <a:ea typeface="宋体"/>
              </a:rPr>
              <a:t>新遂边陲特别区工农兵政府公卖处旧址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" name="Picture 477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0350" cy="6864350"/>
          </a:xfrm>
          <a:prstGeom prst="rect">
            <a:avLst/>
          </a:prstGeom>
        </p:spPr>
      </p:pic>
      <p:pic>
        <p:nvPicPr>
          <p:cNvPr id="478" name="Picture 478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41400"/>
            <a:ext cx="2133600" cy="1714500"/>
          </a:xfrm>
          <a:prstGeom prst="rect">
            <a:avLst/>
          </a:prstGeom>
        </p:spPr>
      </p:pic>
      <p:sp>
        <p:nvSpPr>
          <p:cNvPr id="478" name="Freeform 478"> 
				</p:cNvPr>
          <p:cNvSpPr/>
          <p:nvPr/>
        </p:nvSpPr>
        <p:spPr>
          <a:xfrm>
            <a:off x="2115185" y="791210"/>
            <a:ext cx="6558915" cy="2487930"/>
          </a:xfrm>
          <a:custGeom>
            <a:avLst/>
            <a:gdLst>
              <a:gd name="connsiteX0" fmla="*/ 6350 w 6558915"/>
              <a:gd name="connsiteY0" fmla="*/ 2481580 h 2487930"/>
              <a:gd name="connsiteX1" fmla="*/ 6552565 w 6558915"/>
              <a:gd name="connsiteY1" fmla="*/ 2481580 h 2487930"/>
              <a:gd name="connsiteX2" fmla="*/ 6552565 w 6558915"/>
              <a:gd name="connsiteY2" fmla="*/ 6350 h 2487930"/>
              <a:gd name="connsiteX3" fmla="*/ 6350 w 6558915"/>
              <a:gd name="connsiteY3" fmla="*/ 6350 h 2487930"/>
              <a:gd name="connsiteX4" fmla="*/ 6350 w 6558915"/>
              <a:gd name="connsiteY4" fmla="*/ 2481580 h 2487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58915" h="2487930">
                <a:moveTo>
                  <a:pt x="6350" y="2481580"/>
                </a:moveTo>
                <a:lnTo>
                  <a:pt x="6552565" y="2481580"/>
                </a:lnTo>
                <a:lnTo>
                  <a:pt x="6552565" y="6350"/>
                </a:lnTo>
                <a:lnTo>
                  <a:pt x="6350" y="6350"/>
                </a:lnTo>
                <a:lnTo>
                  <a:pt x="6350" y="2481580"/>
                </a:lnTo>
                <a:close/>
              </a:path>
            </a:pathLst>
          </a:custGeom>
          <a:ln w="20">
            <a:solidFill>
              <a:srgbClr val="c00000">
                <a:alpha val="100000"/>
              </a:srgbClr>
            </a:solidFill>
            <a:prstDash val="lg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0" name="Picture 480">
					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25850"/>
            <a:ext cx="4387850" cy="2546350"/>
          </a:xfrm>
          <a:prstGeom prst="rect">
            <a:avLst/>
          </a:prstGeom>
        </p:spPr>
      </p:pic>
      <p:pic>
        <p:nvPicPr>
          <p:cNvPr id="481" name="Picture 481">
					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9100" y="3454400"/>
            <a:ext cx="3600450" cy="2717800"/>
          </a:xfrm>
          <a:prstGeom prst="rect">
            <a:avLst/>
          </a:prstGeom>
        </p:spPr>
      </p:pic>
      <p:pic>
        <p:nvPicPr>
          <p:cNvPr id="482" name="Picture 482">
					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5980" y="5892673"/>
            <a:ext cx="685800" cy="13716"/>
          </a:xfrm>
          <a:prstGeom prst="rect">
            <a:avLst/>
          </a:prstGeom>
        </p:spPr>
      </p:pic>
      <p:pic>
        <p:nvPicPr>
          <p:cNvPr id="483" name="Picture 483">
					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65980" y="6166993"/>
            <a:ext cx="661416" cy="13715"/>
          </a:xfrm>
          <a:prstGeom prst="rect">
            <a:avLst/>
          </a:prstGeom>
        </p:spPr>
      </p:pic>
      <p:sp>
        <p:nvSpPr>
          <p:cNvPr id="483" name="Freeform 483"> 
				</p:cNvPr>
          <p:cNvSpPr/>
          <p:nvPr/>
        </p:nvSpPr>
        <p:spPr>
          <a:xfrm>
            <a:off x="361315" y="3371088"/>
            <a:ext cx="1600200" cy="13715"/>
          </a:xfrm>
          <a:custGeom>
            <a:avLst/>
            <a:gdLst>
              <a:gd name="connsiteX0" fmla="*/ 0 w 1600200"/>
              <a:gd name="connsiteY0" fmla="*/ 0 h 13715"/>
              <a:gd name="connsiteX1" fmla="*/ 400050 w 1600200"/>
              <a:gd name="connsiteY1" fmla="*/ 0 h 13715"/>
              <a:gd name="connsiteX2" fmla="*/ 800099 w 1600200"/>
              <a:gd name="connsiteY2" fmla="*/ 0 h 13715"/>
              <a:gd name="connsiteX3" fmla="*/ 1200150 w 1600200"/>
              <a:gd name="connsiteY3" fmla="*/ 0 h 13715"/>
              <a:gd name="connsiteX4" fmla="*/ 1600200 w 1600200"/>
              <a:gd name="connsiteY4" fmla="*/ 0 h 13715"/>
              <a:gd name="connsiteX5" fmla="*/ 1600200 w 1600200"/>
              <a:gd name="connsiteY5" fmla="*/ 13715 h 13715"/>
              <a:gd name="connsiteX6" fmla="*/ 1200150 w 1600200"/>
              <a:gd name="connsiteY6" fmla="*/ 13715 h 13715"/>
              <a:gd name="connsiteX7" fmla="*/ 800099 w 1600200"/>
              <a:gd name="connsiteY7" fmla="*/ 13715 h 13715"/>
              <a:gd name="connsiteX8" fmla="*/ 400050 w 1600200"/>
              <a:gd name="connsiteY8" fmla="*/ 13715 h 13715"/>
              <a:gd name="connsiteX9" fmla="*/ 0 w 1600200"/>
              <a:gd name="connsiteY9" fmla="*/ 13715 h 13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00200" h="13715">
                <a:moveTo>
                  <a:pt x="0" y="0"/>
                </a:moveTo>
                <a:lnTo>
                  <a:pt x="400050" y="0"/>
                </a:lnTo>
                <a:lnTo>
                  <a:pt x="800099" y="0"/>
                </a:lnTo>
                <a:lnTo>
                  <a:pt x="1200150" y="0"/>
                </a:lnTo>
                <a:lnTo>
                  <a:pt x="1600200" y="0"/>
                </a:lnTo>
                <a:lnTo>
                  <a:pt x="1600200" y="13715"/>
                </a:lnTo>
                <a:lnTo>
                  <a:pt x="1200150" y="13715"/>
                </a:lnTo>
                <a:lnTo>
                  <a:pt x="800099" y="13715"/>
                </a:lnTo>
                <a:lnTo>
                  <a:pt x="400050" y="13715"/>
                </a:lnTo>
                <a:lnTo>
                  <a:pt x="0" y="13715"/>
                </a:lnTo>
              </a:path>
            </a:pathLst>
          </a:custGeom>
          <a:ln w="20">
            <a:solidFill>
              <a:srgbClr val="c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4" name="TextBox 484"/>
          <p:cNvSpPr txBox="1"/>
          <p:nvPr/>
        </p:nvSpPr>
        <p:spPr>
          <a:xfrm>
            <a:off x="2351786" y="837440"/>
            <a:ext cx="6416040" cy="22713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 indent="522732">
              <a:lnSpc>
                <a:spcPct val="115000"/>
              </a:lnSpc>
            </a:pPr>
            <a:r>
              <a:rPr lang="zh-CN" altLang="en-US" sz="2000" spc="90" dirty="0">
                <a:solidFill>
                  <a:srgbClr val="000000"/>
                </a:solidFill>
                <a:latin typeface="宋体"/>
                <a:ea typeface="宋体"/>
              </a:rPr>
              <a:t>1940年冬天，毛泽东向全党庄严发出“</a:t>
            </a:r>
            <a:r>
              <a:rPr lang="zh-CN" altLang="en-US" sz="2000" spc="110" u="sng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宋体"/>
                <a:ea typeface="宋体"/>
              </a:rPr>
              <a:t>自己动手</a:t>
            </a:r>
            <a:r>
              <a:rPr lang="zh-CN" altLang="en-US" sz="2000" spc="100" dirty="0">
                <a:solidFill>
                  <a:srgbClr val="ff0000"/>
                </a:solidFill>
                <a:latin typeface="宋体"/>
                <a:ea typeface="宋体"/>
              </a:rPr>
              <a:t>，</a:t>
            </a:r>
            <a:r>
              <a:rPr lang="zh-CN" altLang="en-US" sz="2000" spc="15" u="sng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宋体"/>
                <a:ea typeface="宋体"/>
              </a:rPr>
              <a:t>丰衣足食</a:t>
            </a:r>
            <a:r>
              <a:rPr lang="zh-CN" altLang="en-US" sz="2000" spc="20" dirty="0">
                <a:solidFill>
                  <a:srgbClr val="000000"/>
                </a:solidFill>
                <a:latin typeface="宋体"/>
                <a:ea typeface="宋体"/>
              </a:rPr>
              <a:t>”的伟大号召。在四周白色政</a:t>
            </a:r>
            <a:r>
              <a:rPr lang="zh-CN" altLang="en-US" sz="2000" spc="15" dirty="0">
                <a:solidFill>
                  <a:srgbClr val="000000"/>
                </a:solidFill>
                <a:latin typeface="宋体"/>
                <a:ea typeface="宋体"/>
              </a:rPr>
              <a:t>权包围之中的根</a:t>
            </a:r>
            <a:br/>
            <a:r>
              <a:rPr lang="zh-CN" altLang="en-US" sz="2000" spc="65" dirty="0">
                <a:solidFill>
                  <a:srgbClr val="000000"/>
                </a:solidFill>
                <a:latin typeface="宋体"/>
                <a:ea typeface="宋体"/>
              </a:rPr>
              <a:t>据</a:t>
            </a:r>
            <a:r>
              <a:rPr lang="zh-CN" altLang="en-US" sz="2000" spc="60" dirty="0">
                <a:solidFill>
                  <a:srgbClr val="000000"/>
                </a:solidFill>
                <a:latin typeface="宋体"/>
                <a:ea typeface="宋体"/>
              </a:rPr>
              <a:t>地里，发展了农业生产和工业生产,不仅开荒生产、</a:t>
            </a:r>
          </a:p>
          <a:p>
            <a:pPr hangingPunct="0" marL="0">
              <a:lnSpc>
                <a:spcPct val="114166"/>
              </a:lnSpc>
            </a:pPr>
            <a:r>
              <a:rPr lang="zh-CN" altLang="en-US" sz="2000" spc="15" dirty="0">
                <a:solidFill>
                  <a:srgbClr val="000000"/>
                </a:solidFill>
                <a:latin typeface="宋体"/>
                <a:ea typeface="宋体"/>
              </a:rPr>
              <a:t>种地养畜，更是办起了纺织厂、</a:t>
            </a:r>
            <a:r>
              <a:rPr lang="zh-CN" altLang="en-US" sz="2000" spc="20" dirty="0">
                <a:solidFill>
                  <a:srgbClr val="000000"/>
                </a:solidFill>
                <a:latin typeface="宋体"/>
                <a:ea typeface="宋体"/>
              </a:rPr>
              <a:t>被服厂、造纸</a:t>
            </a:r>
            <a:r>
              <a:rPr lang="zh-CN" altLang="en-US" sz="2000" spc="15" dirty="0">
                <a:solidFill>
                  <a:srgbClr val="000000"/>
                </a:solidFill>
                <a:latin typeface="宋体"/>
                <a:ea typeface="宋体"/>
              </a:rPr>
              <a:t>厂、粮食</a:t>
            </a:r>
            <a:br/>
            <a:r>
              <a:rPr lang="zh-CN" altLang="en-US" sz="2000" spc="15" dirty="0">
                <a:solidFill>
                  <a:srgbClr val="000000"/>
                </a:solidFill>
                <a:latin typeface="宋体"/>
                <a:ea typeface="宋体"/>
              </a:rPr>
              <a:t>加工作坊，成立了运输队、</a:t>
            </a:r>
            <a:r>
              <a:rPr lang="zh-CN" altLang="en-US" sz="2000" spc="20" dirty="0">
                <a:solidFill>
                  <a:srgbClr val="000000"/>
                </a:solidFill>
                <a:latin typeface="宋体"/>
                <a:ea typeface="宋体"/>
              </a:rPr>
              <a:t>军人合作</a:t>
            </a:r>
            <a:r>
              <a:rPr lang="zh-CN" altLang="en-US" sz="2000" spc="15" dirty="0">
                <a:solidFill>
                  <a:srgbClr val="000000"/>
                </a:solidFill>
                <a:latin typeface="宋体"/>
                <a:ea typeface="宋体"/>
              </a:rPr>
              <a:t>社，发展了对外贸</a:t>
            </a:r>
            <a:br/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易等，各项经济建设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蓬勃发展，取得了骄人的成绩。</a:t>
            </a:r>
          </a:p>
        </p:txBody>
      </p:sp>
      <p:sp>
        <p:nvSpPr>
          <p:cNvPr id="485" name="TextBox 485"/>
          <p:cNvSpPr txBox="1"/>
          <p:nvPr/>
        </p:nvSpPr>
        <p:spPr>
          <a:xfrm>
            <a:off x="361492" y="3110282"/>
            <a:ext cx="1727200" cy="3008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1250"/>
              </a:lnSpc>
            </a:pPr>
            <a:r>
              <a:rPr lang="zh-CN" altLang="en-US" sz="1800" spc="-5" dirty="0">
                <a:solidFill>
                  <a:srgbClr val="c00000"/>
                </a:solidFill>
                <a:latin typeface="宋体"/>
                <a:ea typeface="宋体"/>
              </a:rPr>
              <a:t>延安</a:t>
            </a:r>
            <a:r>
              <a:rPr lang="zh-CN" altLang="en-US" sz="1800" dirty="0">
                <a:solidFill>
                  <a:srgbClr val="c00000"/>
                </a:solidFill>
                <a:latin typeface="宋体"/>
                <a:ea typeface="宋体"/>
              </a:rPr>
              <a:t>大生产运动</a:t>
            </a:r>
          </a:p>
        </p:txBody>
      </p:sp>
      <p:sp>
        <p:nvSpPr>
          <p:cNvPr id="486" name="TextBox 486"/>
          <p:cNvSpPr txBox="1"/>
          <p:nvPr/>
        </p:nvSpPr>
        <p:spPr>
          <a:xfrm>
            <a:off x="4666742" y="5620936"/>
            <a:ext cx="698804" cy="5868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95833"/>
              </a:lnSpc>
            </a:pPr>
            <a:r>
              <a:rPr lang="zh-CN" altLang="en-US" sz="1800" spc="-5" dirty="0">
                <a:solidFill>
                  <a:srgbClr val="c00000"/>
                </a:solidFill>
                <a:latin typeface="宋体"/>
                <a:ea typeface="宋体"/>
              </a:rPr>
              <a:t>窑洞前</a:t>
            </a:r>
          </a:p>
          <a:p>
            <a:pPr marL="0" indent="204216">
              <a:lnSpc>
                <a:spcPct val="101250"/>
              </a:lnSpc>
            </a:pPr>
            <a:r>
              <a:rPr lang="zh-CN" altLang="en-US" sz="1800" spc="-5" dirty="0">
                <a:solidFill>
                  <a:srgbClr val="c00000"/>
                </a:solidFill>
                <a:latin typeface="宋体"/>
                <a:ea typeface="宋体"/>
              </a:rPr>
              <a:t>纺线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8" name="Picture 488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0350" cy="6864350"/>
          </a:xfrm>
          <a:prstGeom prst="rect">
            <a:avLst/>
          </a:prstGeom>
        </p:spPr>
      </p:pic>
      <p:pic>
        <p:nvPicPr>
          <p:cNvPr id="489" name="Picture 489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92500"/>
            <a:ext cx="9150350" cy="2508250"/>
          </a:xfrm>
          <a:prstGeom prst="rect">
            <a:avLst/>
          </a:prstGeom>
        </p:spPr>
      </p:pic>
      <p:pic>
        <p:nvPicPr>
          <p:cNvPr id="490" name="Picture 490">
					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5565" y="3096895"/>
            <a:ext cx="6781800" cy="76834"/>
          </a:xfrm>
          <a:prstGeom prst="rect">
            <a:avLst/>
          </a:prstGeom>
        </p:spPr>
      </p:pic>
      <p:sp>
        <p:nvSpPr>
          <p:cNvPr id="490" name="TextBox 490"/>
          <p:cNvSpPr txBox="1"/>
          <p:nvPr/>
        </p:nvSpPr>
        <p:spPr>
          <a:xfrm>
            <a:off x="1193901" y="1161388"/>
            <a:ext cx="7218179" cy="37696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342925" indent="-342925">
              <a:lnSpc>
                <a:spcPct val="114166"/>
              </a:lnSpc>
            </a:pPr>
            <a:r>
              <a:rPr lang="zh-CN" altLang="en-US" sz="1600" dirty="0">
                <a:solidFill>
                  <a:srgbClr val="c00000"/>
                </a:solidFill>
                <a:latin typeface="宋体"/>
                <a:ea typeface="宋体"/>
              </a:rPr>
              <a:t></a:t>
            </a:r>
            <a:r>
              <a:rPr lang="zh-CN" altLang="en-US" sz="1600" spc="285" dirty="0">
                <a:solidFill>
                  <a:srgbClr val="c00000"/>
                </a:solidFill>
                <a:latin typeface="宋体"/>
                <a:cs typeface="宋体"/>
              </a:rPr>
              <a:t> 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在思想方面，新民主主义革命时期，中国共产党纠正了党内危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害极其严重的三次“左”倾、</a:t>
            </a:r>
            <a:r>
              <a:rPr lang="zh-CN" altLang="en-US" sz="2000" spc="10" dirty="0">
                <a:solidFill>
                  <a:srgbClr val="000000"/>
                </a:solidFill>
                <a:latin typeface="宋体"/>
                <a:ea typeface="宋体"/>
              </a:rPr>
              <a:t>两</a:t>
            </a:r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次右倾错误。</a:t>
            </a:r>
          </a:p>
          <a:p>
            <a:pPr>
              <a:lnSpc>
                <a:spcPts val="1265"/>
              </a:lnSpc>
            </a:pPr>
            <a:endParaRPr lang="en-US" dirty="0" smtClean="0"/>
          </a:p>
          <a:p>
            <a:pPr hangingPunct="0" marL="342925" indent="-342925">
              <a:lnSpc>
                <a:spcPct val="115000"/>
              </a:lnSpc>
            </a:pPr>
            <a:r>
              <a:rPr lang="zh-CN" altLang="en-US" sz="1600" dirty="0">
                <a:solidFill>
                  <a:srgbClr val="c00000"/>
                </a:solidFill>
                <a:latin typeface="宋体"/>
                <a:ea typeface="宋体"/>
              </a:rPr>
              <a:t></a:t>
            </a:r>
            <a:r>
              <a:rPr lang="zh-CN" altLang="en-US" sz="1600" spc="285" dirty="0">
                <a:solidFill>
                  <a:srgbClr val="c00000"/>
                </a:solidFill>
                <a:latin typeface="宋体"/>
                <a:cs typeface="宋体"/>
              </a:rPr>
              <a:t> 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此外，在新民主主义革命进程中，中国共产党及时排除了共产</a:t>
            </a:r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国际的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干扰。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495"/>
              </a:lnSpc>
            </a:pPr>
            <a:endParaRPr lang="en-US" dirty="0" smtClean="0"/>
          </a:p>
          <a:p>
            <a:pPr hangingPunct="0" marL="0" indent="448335">
              <a:lnSpc>
                <a:spcPct val="115416"/>
              </a:lnSpc>
            </a:pPr>
            <a:r>
              <a:rPr lang="zh-CN" altLang="en-US" sz="2000" spc="10" dirty="0">
                <a:solidFill>
                  <a:srgbClr val="000000"/>
                </a:solidFill>
                <a:latin typeface="宋体"/>
                <a:ea typeface="宋体"/>
              </a:rPr>
              <a:t>中国共产党在革命战争年代克服了重重困</a:t>
            </a:r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难，应对了复杂的</a:t>
            </a:r>
            <a:r>
              <a:rPr lang="zh-CN" altLang="en-US" sz="2000" spc="70" dirty="0">
                <a:solidFill>
                  <a:srgbClr val="000000"/>
                </a:solidFill>
                <a:latin typeface="宋体"/>
                <a:ea typeface="宋体"/>
              </a:rPr>
              <a:t>挑</a:t>
            </a:r>
            <a:r>
              <a:rPr lang="zh-CN" altLang="en-US" sz="2000" spc="65" dirty="0">
                <a:solidFill>
                  <a:srgbClr val="000000"/>
                </a:solidFill>
                <a:latin typeface="宋体"/>
                <a:ea typeface="宋体"/>
              </a:rPr>
              <a:t>战，在关键时刻挽救了革命，推动中国革命不断向前发展，</a:t>
            </a:r>
            <a:r>
              <a:rPr lang="zh-CN" altLang="en-US" sz="2000" spc="65" dirty="0">
                <a:solidFill>
                  <a:srgbClr val="000000"/>
                </a:solidFill>
                <a:latin typeface="宋体"/>
                <a:ea typeface="宋体"/>
              </a:rPr>
              <a:t>最终胜利完成新民主主义革命的任务，使中华民族重新屹</a:t>
            </a:r>
            <a:r>
              <a:rPr lang="zh-CN" altLang="en-US" sz="2000" spc="60" dirty="0">
                <a:solidFill>
                  <a:srgbClr val="000000"/>
                </a:solidFill>
                <a:latin typeface="宋体"/>
                <a:ea typeface="宋体"/>
              </a:rPr>
              <a:t>立在</a:t>
            </a:r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世界东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方。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" name="Picture 492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0350" cy="6864350"/>
          </a:xfrm>
          <a:prstGeom prst="rect">
            <a:avLst/>
          </a:prstGeom>
        </p:spPr>
      </p:pic>
      <p:pic>
        <p:nvPicPr>
          <p:cNvPr id="493" name="Picture 493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50" y="3644900"/>
            <a:ext cx="4845050" cy="2387600"/>
          </a:xfrm>
          <a:prstGeom prst="rect">
            <a:avLst/>
          </a:prstGeom>
        </p:spPr>
      </p:pic>
      <p:pic>
        <p:nvPicPr>
          <p:cNvPr id="494" name="Picture 494">
					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3850" y="2889250"/>
            <a:ext cx="3733800" cy="2559050"/>
          </a:xfrm>
          <a:prstGeom prst="rect">
            <a:avLst/>
          </a:prstGeom>
        </p:spPr>
      </p:pic>
      <p:sp>
        <p:nvSpPr>
          <p:cNvPr id="494" name="Freeform 494"> 
				</p:cNvPr>
          <p:cNvSpPr/>
          <p:nvPr/>
        </p:nvSpPr>
        <p:spPr>
          <a:xfrm>
            <a:off x="582295" y="1762125"/>
            <a:ext cx="8069326" cy="772287"/>
          </a:xfrm>
          <a:custGeom>
            <a:avLst/>
            <a:gdLst>
              <a:gd name="connsiteX0" fmla="*/ 0 w 8069326"/>
              <a:gd name="connsiteY0" fmla="*/ 175514 h 772287"/>
              <a:gd name="connsiteX1" fmla="*/ 175488 w 8069326"/>
              <a:gd name="connsiteY1" fmla="*/ 0 h 772287"/>
              <a:gd name="connsiteX2" fmla="*/ 7893939 w 8069326"/>
              <a:gd name="connsiteY2" fmla="*/ 0 h 772287"/>
              <a:gd name="connsiteX3" fmla="*/ 8069326 w 8069326"/>
              <a:gd name="connsiteY3" fmla="*/ 175514 h 772287"/>
              <a:gd name="connsiteX4" fmla="*/ 8069326 w 8069326"/>
              <a:gd name="connsiteY4" fmla="*/ 596772 h 772287"/>
              <a:gd name="connsiteX5" fmla="*/ 7893939 w 8069326"/>
              <a:gd name="connsiteY5" fmla="*/ 772287 h 772287"/>
              <a:gd name="connsiteX6" fmla="*/ 175488 w 8069326"/>
              <a:gd name="connsiteY6" fmla="*/ 772287 h 772287"/>
              <a:gd name="connsiteX7" fmla="*/ 0 w 8069326"/>
              <a:gd name="connsiteY7" fmla="*/ 596772 h 772287"/>
              <a:gd name="connsiteX8" fmla="*/ 0 w 8069326"/>
              <a:gd name="connsiteY8" fmla="*/ 175514 h 772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69326" h="772287">
                <a:moveTo>
                  <a:pt x="0" y="175514"/>
                </a:moveTo>
                <a:cubicBezTo>
                  <a:pt x="0" y="78613"/>
                  <a:pt x="78574" y="0"/>
                  <a:pt x="175488" y="0"/>
                </a:cubicBezTo>
                <a:lnTo>
                  <a:pt x="7893939" y="0"/>
                </a:lnTo>
                <a:cubicBezTo>
                  <a:pt x="7990840" y="0"/>
                  <a:pt x="8069326" y="78613"/>
                  <a:pt x="8069326" y="175514"/>
                </a:cubicBezTo>
                <a:lnTo>
                  <a:pt x="8069326" y="596772"/>
                </a:lnTo>
                <a:cubicBezTo>
                  <a:pt x="8069326" y="693673"/>
                  <a:pt x="7990840" y="772287"/>
                  <a:pt x="7893939" y="772287"/>
                </a:cubicBezTo>
                <a:lnTo>
                  <a:pt x="175488" y="772287"/>
                </a:lnTo>
                <a:cubicBezTo>
                  <a:pt x="78574" y="772287"/>
                  <a:pt x="0" y="693673"/>
                  <a:pt x="0" y="596772"/>
                </a:cubicBezTo>
                <a:lnTo>
                  <a:pt x="0" y="175514"/>
                </a:lnTo>
                <a:close/>
              </a:path>
            </a:pathLst>
          </a:custGeom>
          <a:solidFill>
            <a:srgbClr val="c00000">
              <a:alpha val="100000"/>
            </a:srgbClr>
          </a:solidFill>
          <a:ln w="20">
            <a:solidFill>
              <a:srgbClr val="c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6" name="Picture 496">
					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295" y="1762125"/>
            <a:ext cx="8187690" cy="929004"/>
          </a:xfrm>
          <a:prstGeom prst="rect">
            <a:avLst/>
          </a:prstGeom>
        </p:spPr>
      </p:pic>
      <p:sp>
        <p:nvSpPr>
          <p:cNvPr id="496" name="TextBox 496"/>
          <p:cNvSpPr txBox="1"/>
          <p:nvPr/>
        </p:nvSpPr>
        <p:spPr>
          <a:xfrm>
            <a:off x="465429" y="747337"/>
            <a:ext cx="8562619" cy="533564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1001547" indent="-1001547">
              <a:lnSpc>
                <a:spcPct val="95833"/>
              </a:lnSpc>
            </a:pPr>
            <a:r>
              <a:rPr lang="zh-CN" altLang="en-US" sz="2400" spc="270" b="1" dirty="0">
                <a:solidFill>
                  <a:srgbClr val="c00000"/>
                </a:solidFill>
                <a:latin typeface="宋体"/>
                <a:ea typeface="宋体"/>
              </a:rPr>
              <a:t>（三）</a:t>
            </a:r>
            <a:r>
              <a:rPr lang="zh-CN" altLang="en-US" sz="2400" spc="275" b="1" dirty="0">
                <a:solidFill>
                  <a:srgbClr val="c00000"/>
                </a:solidFill>
                <a:latin typeface="宋体"/>
                <a:ea typeface="宋体"/>
              </a:rPr>
              <a:t>中国共产党在社会主义革命</a:t>
            </a:r>
            <a:r>
              <a:rPr lang="zh-CN" altLang="en-US" sz="2400" spc="270" b="1" dirty="0">
                <a:solidFill>
                  <a:srgbClr val="c00000"/>
                </a:solidFill>
                <a:latin typeface="宋体"/>
                <a:ea typeface="宋体"/>
              </a:rPr>
              <a:t>和建设时期</a:t>
            </a:r>
            <a:br/>
            <a:r>
              <a:rPr lang="zh-CN" altLang="en-US" sz="2400" spc="265" b="1" dirty="0">
                <a:solidFill>
                  <a:srgbClr val="c00000"/>
                </a:solidFill>
                <a:latin typeface="宋体"/>
                <a:ea typeface="宋体"/>
              </a:rPr>
              <a:t>克服困难、</a:t>
            </a:r>
            <a:r>
              <a:rPr lang="zh-CN" altLang="en-US" sz="2400" spc="275" b="1" dirty="0">
                <a:solidFill>
                  <a:srgbClr val="c00000"/>
                </a:solidFill>
                <a:latin typeface="宋体"/>
                <a:ea typeface="宋体"/>
              </a:rPr>
              <a:t>应</a:t>
            </a:r>
            <a:r>
              <a:rPr lang="zh-CN" altLang="en-US" sz="2400" spc="270" b="1" dirty="0">
                <a:solidFill>
                  <a:srgbClr val="c00000"/>
                </a:solidFill>
                <a:latin typeface="宋体"/>
                <a:ea typeface="宋体"/>
              </a:rPr>
              <a:t>对挑战的伟大功绩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335"/>
              </a:lnSpc>
            </a:pPr>
            <a:endParaRPr lang="en-US" dirty="0" smtClean="0"/>
          </a:p>
          <a:p>
            <a:pPr hangingPunct="0" marL="257860" indent="478536">
              <a:lnSpc>
                <a:spcPct val="96666"/>
              </a:lnSpc>
            </a:pPr>
            <a:r>
              <a:rPr lang="zh-CN" altLang="en-US" sz="1800" spc="-10" b="1" dirty="0">
                <a:solidFill>
                  <a:srgbClr val="ffffff"/>
                </a:solidFill>
                <a:latin typeface="宋体"/>
                <a:ea typeface="宋体"/>
              </a:rPr>
              <a:t>应对新中国成立之初国内外困难复杂局势，在建设新国家、</a:t>
            </a:r>
            <a:r>
              <a:rPr lang="zh-CN" altLang="en-US" sz="1800" spc="-10" b="1" dirty="0">
                <a:solidFill>
                  <a:srgbClr val="ffffff"/>
                </a:solidFill>
                <a:latin typeface="宋体"/>
                <a:ea typeface="宋体"/>
              </a:rPr>
              <a:t>新社会</a:t>
            </a:r>
            <a:r>
              <a:rPr lang="zh-CN" altLang="en-US" sz="1800" b="1" dirty="0">
                <a:solidFill>
                  <a:srgbClr val="ffffff"/>
                </a:solidFill>
                <a:latin typeface="宋体"/>
                <a:ea typeface="宋体"/>
              </a:rPr>
              <a:t>、新制</a:t>
            </a:r>
            <a:br/>
            <a:r>
              <a:rPr lang="zh-CN" altLang="en-US" sz="1800" spc="-10" b="1" dirty="0">
                <a:solidFill>
                  <a:srgbClr val="ffffff"/>
                </a:solidFill>
                <a:latin typeface="宋体"/>
                <a:ea typeface="宋体"/>
              </a:rPr>
              <a:t>度方面取得伟大</a:t>
            </a:r>
            <a:r>
              <a:rPr lang="zh-CN" altLang="en-US" sz="1800" spc="-5" b="1" dirty="0">
                <a:solidFill>
                  <a:srgbClr val="ffffff"/>
                </a:solidFill>
                <a:latin typeface="宋体"/>
                <a:ea typeface="宋体"/>
              </a:rPr>
              <a:t>胜利。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330"/>
              </a:lnSpc>
            </a:pPr>
            <a:endParaRPr lang="en-US" dirty="0" smtClean="0"/>
          </a:p>
          <a:p>
            <a:pPr marL="0">
              <a:lnSpc>
                <a:spcPct val="101250"/>
              </a:lnSpc>
            </a:pPr>
            <a:r>
              <a:rPr lang="zh-CN" altLang="en-US" sz="1800" spc="-5" dirty="0">
                <a:solidFill>
                  <a:srgbClr val="c00000"/>
                </a:solidFill>
                <a:latin typeface="宋体"/>
                <a:ea typeface="宋体"/>
              </a:rPr>
              <a:t>中国</a:t>
            </a:r>
            <a:r>
              <a:rPr lang="zh-CN" altLang="en-US" sz="1800" dirty="0">
                <a:solidFill>
                  <a:srgbClr val="c00000"/>
                </a:solidFill>
                <a:latin typeface="宋体"/>
                <a:ea typeface="宋体"/>
              </a:rPr>
              <a:t>人民志愿军跨过鸭绿江入朝作战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965"/>
              </a:lnSpc>
            </a:pPr>
            <a:endParaRPr lang="en-US" dirty="0" smtClean="0"/>
          </a:p>
          <a:p>
            <a:pPr hangingPunct="0" marL="5349519">
              <a:lnSpc>
                <a:spcPct val="96249"/>
              </a:lnSpc>
            </a:pPr>
            <a:r>
              <a:rPr lang="zh-CN" altLang="en-US" sz="1800" spc="-5" dirty="0">
                <a:solidFill>
                  <a:srgbClr val="000000"/>
                </a:solidFill>
                <a:latin typeface="宋体"/>
                <a:ea typeface="宋体"/>
              </a:rPr>
              <a:t>《</a:t>
            </a:r>
            <a:r>
              <a:rPr lang="zh-CN" altLang="en-US" sz="1800" spc="-5" dirty="0">
                <a:solidFill>
                  <a:srgbClr val="c00000"/>
                </a:solidFill>
                <a:latin typeface="宋体"/>
                <a:ea typeface="宋体"/>
              </a:rPr>
              <a:t>中华人民共和国土地改</a:t>
            </a:r>
            <a:r>
              <a:rPr lang="zh-CN" altLang="en-US" sz="1800" dirty="0">
                <a:solidFill>
                  <a:srgbClr val="c00000"/>
                </a:solidFill>
                <a:latin typeface="宋体"/>
                <a:ea typeface="宋体"/>
              </a:rPr>
              <a:t>革法》</a:t>
            </a:r>
            <a:r>
              <a:rPr lang="zh-CN" altLang="en-US" sz="1800" spc="-5" dirty="0">
                <a:solidFill>
                  <a:srgbClr val="c00000"/>
                </a:solidFill>
                <a:latin typeface="宋体"/>
                <a:ea typeface="宋体"/>
              </a:rPr>
              <a:t>得到</a:t>
            </a:r>
            <a:r>
              <a:rPr lang="zh-CN" altLang="en-US" sz="1800" dirty="0">
                <a:solidFill>
                  <a:srgbClr val="c00000"/>
                </a:solidFill>
                <a:latin typeface="宋体"/>
                <a:ea typeface="宋体"/>
              </a:rPr>
              <a:t>农民的拥护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8" name="Picture 498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0350" cy="6864350"/>
          </a:xfrm>
          <a:prstGeom prst="rect">
            <a:avLst/>
          </a:prstGeom>
        </p:spPr>
      </p:pic>
      <p:sp>
        <p:nvSpPr>
          <p:cNvPr id="498" name="Freeform 498"> 
				</p:cNvPr>
          <p:cNvSpPr/>
          <p:nvPr/>
        </p:nvSpPr>
        <p:spPr>
          <a:xfrm>
            <a:off x="667385" y="853440"/>
            <a:ext cx="8069326" cy="772287"/>
          </a:xfrm>
          <a:custGeom>
            <a:avLst/>
            <a:gdLst>
              <a:gd name="connsiteX0" fmla="*/ 0 w 8069326"/>
              <a:gd name="connsiteY0" fmla="*/ 175513 h 772287"/>
              <a:gd name="connsiteX1" fmla="*/ 175488 w 8069326"/>
              <a:gd name="connsiteY1" fmla="*/ 0 h 772287"/>
              <a:gd name="connsiteX2" fmla="*/ 7893939 w 8069326"/>
              <a:gd name="connsiteY2" fmla="*/ 0 h 772287"/>
              <a:gd name="connsiteX3" fmla="*/ 8069326 w 8069326"/>
              <a:gd name="connsiteY3" fmla="*/ 175513 h 772287"/>
              <a:gd name="connsiteX4" fmla="*/ 8069326 w 8069326"/>
              <a:gd name="connsiteY4" fmla="*/ 596772 h 772287"/>
              <a:gd name="connsiteX5" fmla="*/ 7893939 w 8069326"/>
              <a:gd name="connsiteY5" fmla="*/ 772287 h 772287"/>
              <a:gd name="connsiteX6" fmla="*/ 175488 w 8069326"/>
              <a:gd name="connsiteY6" fmla="*/ 772287 h 772287"/>
              <a:gd name="connsiteX7" fmla="*/ 0 w 8069326"/>
              <a:gd name="connsiteY7" fmla="*/ 596772 h 772287"/>
              <a:gd name="connsiteX8" fmla="*/ 0 w 8069326"/>
              <a:gd name="connsiteY8" fmla="*/ 175513 h 772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69326" h="772287">
                <a:moveTo>
                  <a:pt x="0" y="175513"/>
                </a:moveTo>
                <a:cubicBezTo>
                  <a:pt x="0" y="78613"/>
                  <a:pt x="78574" y="0"/>
                  <a:pt x="175488" y="0"/>
                </a:cubicBezTo>
                <a:lnTo>
                  <a:pt x="7893939" y="0"/>
                </a:lnTo>
                <a:cubicBezTo>
                  <a:pt x="7990840" y="0"/>
                  <a:pt x="8069326" y="78613"/>
                  <a:pt x="8069326" y="175513"/>
                </a:cubicBezTo>
                <a:lnTo>
                  <a:pt x="8069326" y="596772"/>
                </a:lnTo>
                <a:cubicBezTo>
                  <a:pt x="8069326" y="693673"/>
                  <a:pt x="7990840" y="772287"/>
                  <a:pt x="7893939" y="772287"/>
                </a:cubicBezTo>
                <a:lnTo>
                  <a:pt x="175488" y="772287"/>
                </a:lnTo>
                <a:cubicBezTo>
                  <a:pt x="78574" y="772287"/>
                  <a:pt x="0" y="693673"/>
                  <a:pt x="0" y="596772"/>
                </a:cubicBezTo>
                <a:lnTo>
                  <a:pt x="0" y="175513"/>
                </a:lnTo>
                <a:close/>
              </a:path>
            </a:pathLst>
          </a:custGeom>
          <a:solidFill>
            <a:srgbClr val="c00000">
              <a:alpha val="100000"/>
            </a:srgbClr>
          </a:solidFill>
          <a:ln w="20">
            <a:solidFill>
              <a:srgbClr val="c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0" name="Picture 500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385" y="853440"/>
            <a:ext cx="8187690" cy="929004"/>
          </a:xfrm>
          <a:prstGeom prst="rect">
            <a:avLst/>
          </a:prstGeom>
        </p:spPr>
      </p:pic>
      <p:pic>
        <p:nvPicPr>
          <p:cNvPr id="501" name="Picture 501">
					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0" y="1778000"/>
            <a:ext cx="5226050" cy="2508250"/>
          </a:xfrm>
          <a:prstGeom prst="rect">
            <a:avLst/>
          </a:prstGeom>
        </p:spPr>
      </p:pic>
      <p:pic>
        <p:nvPicPr>
          <p:cNvPr id="502" name="Picture 502">
					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4273550"/>
            <a:ext cx="4667250" cy="2133600"/>
          </a:xfrm>
          <a:prstGeom prst="rect">
            <a:avLst/>
          </a:prstGeom>
        </p:spPr>
      </p:pic>
      <p:sp>
        <p:nvSpPr>
          <p:cNvPr id="502" name="TextBox 502"/>
          <p:cNvSpPr txBox="1"/>
          <p:nvPr/>
        </p:nvSpPr>
        <p:spPr>
          <a:xfrm>
            <a:off x="581863" y="1158673"/>
            <a:ext cx="8301075" cy="4901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430682">
              <a:lnSpc>
                <a:spcPct val="101250"/>
              </a:lnSpc>
            </a:pPr>
            <a:r>
              <a:rPr lang="zh-CN" altLang="en-US" sz="1800" spc="20" b="1" dirty="0">
                <a:solidFill>
                  <a:srgbClr val="ffffff"/>
                </a:solidFill>
                <a:latin typeface="宋体"/>
                <a:ea typeface="宋体"/>
              </a:rPr>
              <a:t>应对1958年“大跃进”造成的困境，采取</a:t>
            </a:r>
            <a:r>
              <a:rPr lang="zh-CN" altLang="en-US" sz="1800" spc="15" b="1" dirty="0">
                <a:solidFill>
                  <a:srgbClr val="ffffff"/>
                </a:solidFill>
                <a:latin typeface="宋体"/>
                <a:ea typeface="宋体"/>
              </a:rPr>
              <a:t>措施使国民经济得到恢复和发展。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929"/>
              </a:lnSpc>
            </a:pPr>
            <a:endParaRPr lang="en-US" dirty="0" smtClean="0"/>
          </a:p>
          <a:p>
            <a:pPr hangingPunct="0" marL="0">
              <a:lnSpc>
                <a:spcPct val="96666"/>
              </a:lnSpc>
            </a:pPr>
            <a:r>
              <a:rPr lang="zh-CN" altLang="en-US" sz="1800" spc="-5" dirty="0">
                <a:solidFill>
                  <a:srgbClr val="c00000"/>
                </a:solidFill>
                <a:latin typeface="宋体"/>
                <a:ea typeface="宋体"/>
              </a:rPr>
              <a:t>参加石油大会战的会战</a:t>
            </a:r>
            <a:r>
              <a:rPr lang="zh-CN" altLang="en-US" sz="1800" dirty="0">
                <a:solidFill>
                  <a:srgbClr val="c00000"/>
                </a:solidFill>
                <a:latin typeface="宋体"/>
                <a:ea typeface="宋体"/>
              </a:rPr>
              <a:t>队伍向</a:t>
            </a:r>
            <a:br/>
            <a:r>
              <a:rPr lang="zh-CN" altLang="en-US" sz="1800" spc="-5" dirty="0">
                <a:solidFill>
                  <a:srgbClr val="c00000"/>
                </a:solidFill>
                <a:latin typeface="宋体"/>
                <a:ea typeface="宋体"/>
              </a:rPr>
              <a:t>大庆</a:t>
            </a:r>
            <a:r>
              <a:rPr lang="zh-CN" altLang="en-US" sz="1800" dirty="0">
                <a:solidFill>
                  <a:srgbClr val="c00000"/>
                </a:solidFill>
                <a:latin typeface="宋体"/>
                <a:ea typeface="宋体"/>
              </a:rPr>
              <a:t>地区挺近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745"/>
              </a:lnSpc>
            </a:pPr>
            <a:endParaRPr lang="en-US" dirty="0" smtClean="0"/>
          </a:p>
          <a:p>
            <a:pPr hangingPunct="0" marL="4401871" indent="419100">
              <a:lnSpc>
                <a:spcPct val="94166"/>
              </a:lnSpc>
            </a:pPr>
            <a:r>
              <a:rPr lang="zh-CN" altLang="en-US" sz="1800" spc="5" dirty="0">
                <a:solidFill>
                  <a:srgbClr val="c00000"/>
                </a:solidFill>
                <a:latin typeface="宋体"/>
                <a:ea typeface="宋体"/>
              </a:rPr>
              <a:t>周恩来</a:t>
            </a:r>
            <a:r>
              <a:rPr lang="zh-CN" altLang="en-US" sz="1800" dirty="0">
                <a:solidFill>
                  <a:srgbClr val="c00000"/>
                </a:solidFill>
                <a:latin typeface="宋体"/>
                <a:ea typeface="宋体"/>
              </a:rPr>
              <a:t>总理在三届全国人大一次会</a:t>
            </a:r>
            <a:r>
              <a:rPr lang="zh-CN" altLang="en-US" sz="1800" spc="-5" dirty="0">
                <a:solidFill>
                  <a:srgbClr val="c00000"/>
                </a:solidFill>
                <a:latin typeface="宋体"/>
                <a:ea typeface="宋体"/>
              </a:rPr>
              <a:t>议上做政府工作报告，</a:t>
            </a:r>
            <a:r>
              <a:rPr lang="zh-CN" altLang="en-US" sz="1800" dirty="0">
                <a:solidFill>
                  <a:srgbClr val="c00000"/>
                </a:solidFill>
                <a:latin typeface="宋体"/>
                <a:ea typeface="宋体"/>
              </a:rPr>
              <a:t>他提出，“要在</a:t>
            </a:r>
            <a:r>
              <a:rPr lang="zh-CN" altLang="en-US" sz="1800" spc="-5" dirty="0">
                <a:solidFill>
                  <a:srgbClr val="c00000"/>
                </a:solidFill>
                <a:latin typeface="宋体"/>
                <a:ea typeface="宋体"/>
              </a:rPr>
              <a:t>不太长的历史时期内，</a:t>
            </a:r>
            <a:r>
              <a:rPr lang="zh-CN" altLang="en-US" sz="1800" dirty="0">
                <a:solidFill>
                  <a:srgbClr val="c00000"/>
                </a:solidFill>
                <a:latin typeface="宋体"/>
                <a:ea typeface="宋体"/>
              </a:rPr>
              <a:t>把我国建设成为</a:t>
            </a:r>
            <a:r>
              <a:rPr lang="zh-CN" altLang="en-US" sz="1800" spc="-5" dirty="0">
                <a:solidFill>
                  <a:srgbClr val="c00000"/>
                </a:solidFill>
                <a:latin typeface="宋体"/>
                <a:ea typeface="宋体"/>
              </a:rPr>
              <a:t>一个具有现代农业、</a:t>
            </a:r>
            <a:r>
              <a:rPr lang="zh-CN" altLang="en-US" sz="1800" spc="-5" dirty="0">
                <a:solidFill>
                  <a:srgbClr val="c00000"/>
                </a:solidFill>
                <a:latin typeface="宋体"/>
                <a:ea typeface="宋体"/>
              </a:rPr>
              <a:t>现</a:t>
            </a:r>
            <a:r>
              <a:rPr lang="zh-CN" altLang="en-US" sz="1800" dirty="0">
                <a:solidFill>
                  <a:srgbClr val="c00000"/>
                </a:solidFill>
                <a:latin typeface="宋体"/>
                <a:ea typeface="宋体"/>
              </a:rPr>
              <a:t>代工业、现代国</a:t>
            </a:r>
            <a:r>
              <a:rPr lang="zh-CN" altLang="en-US" sz="1800" spc="-5" dirty="0">
                <a:solidFill>
                  <a:srgbClr val="c00000"/>
                </a:solidFill>
                <a:latin typeface="宋体"/>
                <a:ea typeface="宋体"/>
              </a:rPr>
              <a:t>防和现代科学技术的社会主义强</a:t>
            </a:r>
            <a:r>
              <a:rPr lang="zh-CN" altLang="en-US" sz="1800" dirty="0">
                <a:solidFill>
                  <a:srgbClr val="c00000"/>
                </a:solidFill>
                <a:latin typeface="宋体"/>
                <a:ea typeface="宋体"/>
              </a:rPr>
              <a:t>国”。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9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0350" cy="6864350"/>
          </a:xfrm>
          <a:prstGeom prst="rect">
            <a:avLst/>
          </a:prstGeom>
        </p:spPr>
      </p:pic>
      <p:pic>
        <p:nvPicPr>
          <p:cNvPr id="20" name="Picture 20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300" y="2032000"/>
            <a:ext cx="2387600" cy="3327400"/>
          </a:xfrm>
          <a:prstGeom prst="rect">
            <a:avLst/>
          </a:prstGeom>
        </p:spPr>
      </p:pic>
      <p:pic>
        <p:nvPicPr>
          <p:cNvPr id="21" name="Picture 21">
					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5900" y="1543050"/>
            <a:ext cx="5715000" cy="31750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>
            <a:off x="2949575" y="849825"/>
            <a:ext cx="5745658" cy="45924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1570609">
              <a:lnSpc>
                <a:spcPct val="101250"/>
              </a:lnSpc>
            </a:pPr>
            <a:r>
              <a:rPr lang="zh-CN" altLang="en-US" sz="2800" spc="-25" b="1" dirty="0">
                <a:solidFill>
                  <a:srgbClr val="c00000"/>
                </a:solidFill>
                <a:latin typeface="宋体"/>
                <a:ea typeface="宋体"/>
              </a:rPr>
              <a:t>人物</a:t>
            </a:r>
            <a:r>
              <a:rPr lang="zh-CN" altLang="en-US" sz="2800" spc="-15" b="1" dirty="0">
                <a:solidFill>
                  <a:srgbClr val="c00000"/>
                </a:solidFill>
                <a:latin typeface="宋体"/>
                <a:ea typeface="宋体"/>
              </a:rPr>
              <a:t>介绍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790"/>
              </a:lnSpc>
            </a:pPr>
            <a:endParaRPr lang="en-US" dirty="0" smtClean="0"/>
          </a:p>
          <a:p>
            <a:pPr hangingPunct="0" marL="0" indent="530352">
              <a:lnSpc>
                <a:spcPct val="103750"/>
              </a:lnSpc>
            </a:pPr>
            <a:r>
              <a:rPr lang="zh-CN" altLang="en-US" sz="2000" spc="-205" dirty="0">
                <a:solidFill>
                  <a:srgbClr val="000000"/>
                </a:solidFill>
                <a:latin typeface="宋体"/>
                <a:ea typeface="宋体"/>
              </a:rPr>
              <a:t>何</a:t>
            </a:r>
            <a:r>
              <a:rPr lang="zh-CN" altLang="en-US" sz="2000" spc="-10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205" dirty="0">
                <a:solidFill>
                  <a:srgbClr val="000000"/>
                </a:solidFill>
                <a:latin typeface="宋体"/>
                <a:ea typeface="宋体"/>
              </a:rPr>
              <a:t>叔</a:t>
            </a:r>
            <a:r>
              <a:rPr lang="zh-CN" altLang="en-US" sz="2000" spc="-10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200" dirty="0">
                <a:solidFill>
                  <a:srgbClr val="000000"/>
                </a:solidFill>
                <a:latin typeface="宋体"/>
                <a:ea typeface="宋体"/>
              </a:rPr>
              <a:t>衡</a:t>
            </a:r>
            <a:r>
              <a:rPr lang="zh-CN" altLang="en-US" sz="2000" spc="-104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205" dirty="0">
                <a:solidFill>
                  <a:srgbClr val="000000"/>
                </a:solidFill>
                <a:latin typeface="宋体"/>
                <a:ea typeface="宋体"/>
              </a:rPr>
              <a:t>，</a:t>
            </a:r>
            <a:r>
              <a:rPr lang="zh-CN" altLang="en-US" sz="2000" spc="-10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100" dirty="0">
                <a:solidFill>
                  <a:srgbClr val="000000"/>
                </a:solidFill>
                <a:latin typeface="宋体"/>
                <a:ea typeface="宋体"/>
              </a:rPr>
              <a:t>1876</a:t>
            </a:r>
            <a:r>
              <a:rPr lang="zh-CN" altLang="en-US" sz="2000" spc="-10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209" dirty="0">
                <a:solidFill>
                  <a:srgbClr val="000000"/>
                </a:solidFill>
                <a:latin typeface="宋体"/>
                <a:ea typeface="宋体"/>
              </a:rPr>
              <a:t>年生</a:t>
            </a:r>
            <a:r>
              <a:rPr lang="zh-CN" altLang="en-US" sz="2000" spc="-104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200" dirty="0">
                <a:solidFill>
                  <a:srgbClr val="000000"/>
                </a:solidFill>
                <a:latin typeface="宋体"/>
                <a:ea typeface="宋体"/>
              </a:rPr>
              <a:t>，</a:t>
            </a:r>
            <a:r>
              <a:rPr lang="zh-CN" altLang="en-US" sz="2000" spc="-10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205" dirty="0">
                <a:solidFill>
                  <a:srgbClr val="000000"/>
                </a:solidFill>
                <a:latin typeface="宋体"/>
                <a:ea typeface="宋体"/>
              </a:rPr>
              <a:t>湖</a:t>
            </a:r>
            <a:r>
              <a:rPr lang="zh-CN" altLang="en-US" sz="2000" spc="-104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205" dirty="0">
                <a:solidFill>
                  <a:srgbClr val="000000"/>
                </a:solidFill>
                <a:latin typeface="宋体"/>
                <a:ea typeface="宋体"/>
              </a:rPr>
              <a:t>南宁乡</a:t>
            </a:r>
            <a:r>
              <a:rPr lang="zh-CN" altLang="en-US" sz="2000" spc="-10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200" dirty="0">
                <a:solidFill>
                  <a:srgbClr val="000000"/>
                </a:solidFill>
                <a:latin typeface="宋体"/>
                <a:ea typeface="宋体"/>
              </a:rPr>
              <a:t>人</a:t>
            </a:r>
            <a:r>
              <a:rPr lang="zh-CN" altLang="en-US" sz="2000" spc="-10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200" dirty="0">
                <a:solidFill>
                  <a:srgbClr val="000000"/>
                </a:solidFill>
                <a:latin typeface="宋体"/>
                <a:ea typeface="宋体"/>
              </a:rPr>
              <a:t>。</a:t>
            </a:r>
            <a:r>
              <a:rPr lang="zh-CN" altLang="en-US" sz="2000" spc="-109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205" dirty="0">
                <a:solidFill>
                  <a:srgbClr val="000000"/>
                </a:solidFill>
                <a:latin typeface="宋体"/>
                <a:ea typeface="宋体"/>
              </a:rPr>
              <a:t>他</a:t>
            </a:r>
            <a:br/>
            <a:r>
              <a:rPr lang="zh-CN" altLang="en-US" sz="2000" spc="-385" dirty="0">
                <a:solidFill>
                  <a:srgbClr val="000000"/>
                </a:solidFill>
                <a:latin typeface="宋体"/>
                <a:ea typeface="宋体"/>
              </a:rPr>
              <a:t>曾</a:t>
            </a:r>
            <a:r>
              <a:rPr lang="zh-CN" altLang="en-US" sz="2000" spc="-19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90" dirty="0">
                <a:solidFill>
                  <a:srgbClr val="000000"/>
                </a:solidFill>
                <a:latin typeface="宋体"/>
                <a:ea typeface="宋体"/>
              </a:rPr>
              <a:t>与</a:t>
            </a:r>
            <a:r>
              <a:rPr lang="zh-CN" altLang="en-US" sz="2000" spc="-19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85" dirty="0">
                <a:solidFill>
                  <a:srgbClr val="000000"/>
                </a:solidFill>
                <a:latin typeface="宋体"/>
                <a:ea typeface="宋体"/>
              </a:rPr>
              <a:t>毛</a:t>
            </a:r>
            <a:r>
              <a:rPr lang="zh-CN" altLang="en-US" sz="2000" spc="-19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85" dirty="0">
                <a:solidFill>
                  <a:srgbClr val="000000"/>
                </a:solidFill>
                <a:latin typeface="宋体"/>
                <a:ea typeface="宋体"/>
              </a:rPr>
              <a:t>泽</a:t>
            </a:r>
            <a:r>
              <a:rPr lang="zh-CN" altLang="en-US" sz="2000" spc="-19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90" dirty="0">
                <a:solidFill>
                  <a:srgbClr val="000000"/>
                </a:solidFill>
                <a:latin typeface="宋体"/>
                <a:ea typeface="宋体"/>
              </a:rPr>
              <a:t>东</a:t>
            </a:r>
            <a:r>
              <a:rPr lang="zh-CN" altLang="en-US" sz="2000" spc="-19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85" dirty="0">
                <a:solidFill>
                  <a:srgbClr val="000000"/>
                </a:solidFill>
                <a:latin typeface="宋体"/>
                <a:ea typeface="宋体"/>
              </a:rPr>
              <a:t>一</a:t>
            </a:r>
            <a:r>
              <a:rPr lang="zh-CN" altLang="en-US" sz="2000" spc="-19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90" dirty="0">
                <a:solidFill>
                  <a:srgbClr val="000000"/>
                </a:solidFill>
                <a:latin typeface="宋体"/>
                <a:ea typeface="宋体"/>
              </a:rPr>
              <a:t>起</a:t>
            </a:r>
            <a:r>
              <a:rPr lang="zh-CN" altLang="en-US" sz="2000" spc="-19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85" dirty="0">
                <a:solidFill>
                  <a:srgbClr val="000000"/>
                </a:solidFill>
                <a:latin typeface="宋体"/>
                <a:ea typeface="宋体"/>
              </a:rPr>
              <a:t>作</a:t>
            </a:r>
            <a:r>
              <a:rPr lang="zh-CN" altLang="en-US" sz="2000" spc="-19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85" dirty="0">
                <a:solidFill>
                  <a:srgbClr val="000000"/>
                </a:solidFill>
                <a:latin typeface="宋体"/>
                <a:ea typeface="宋体"/>
              </a:rPr>
              <a:t>为</a:t>
            </a:r>
            <a:r>
              <a:rPr lang="zh-CN" altLang="en-US" sz="2000" spc="-19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90" dirty="0">
                <a:solidFill>
                  <a:srgbClr val="000000"/>
                </a:solidFill>
                <a:latin typeface="宋体"/>
                <a:ea typeface="宋体"/>
              </a:rPr>
              <a:t>湖</a:t>
            </a:r>
            <a:r>
              <a:rPr lang="zh-CN" altLang="en-US" sz="2000" spc="-19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85" dirty="0">
                <a:solidFill>
                  <a:srgbClr val="000000"/>
                </a:solidFill>
                <a:latin typeface="宋体"/>
                <a:ea typeface="宋体"/>
              </a:rPr>
              <a:t>南</a:t>
            </a:r>
            <a:r>
              <a:rPr lang="zh-CN" altLang="en-US" sz="2000" spc="-19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85" dirty="0">
                <a:solidFill>
                  <a:srgbClr val="000000"/>
                </a:solidFill>
                <a:latin typeface="宋体"/>
                <a:ea typeface="宋体"/>
              </a:rPr>
              <a:t>代</a:t>
            </a:r>
            <a:r>
              <a:rPr lang="zh-CN" altLang="en-US" sz="2000" spc="-19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90" dirty="0">
                <a:solidFill>
                  <a:srgbClr val="000000"/>
                </a:solidFill>
                <a:latin typeface="宋体"/>
                <a:ea typeface="宋体"/>
              </a:rPr>
              <a:t>表</a:t>
            </a:r>
            <a:r>
              <a:rPr lang="zh-CN" altLang="en-US" sz="2000" spc="-19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85" dirty="0">
                <a:solidFill>
                  <a:srgbClr val="000000"/>
                </a:solidFill>
                <a:latin typeface="宋体"/>
                <a:ea typeface="宋体"/>
              </a:rPr>
              <a:t>出</a:t>
            </a:r>
            <a:r>
              <a:rPr lang="zh-CN" altLang="en-US" sz="2000" spc="-19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85" dirty="0">
                <a:solidFill>
                  <a:srgbClr val="000000"/>
                </a:solidFill>
                <a:latin typeface="宋体"/>
                <a:ea typeface="宋体"/>
              </a:rPr>
              <a:t>席</a:t>
            </a:r>
            <a:r>
              <a:rPr lang="zh-CN" altLang="en-US" sz="2000" spc="-19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90" dirty="0">
                <a:solidFill>
                  <a:srgbClr val="000000"/>
                </a:solidFill>
                <a:latin typeface="宋体"/>
                <a:ea typeface="宋体"/>
              </a:rPr>
              <a:t>中</a:t>
            </a:r>
            <a:r>
              <a:rPr lang="zh-CN" altLang="en-US" sz="2000" spc="-19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85" dirty="0">
                <a:solidFill>
                  <a:srgbClr val="000000"/>
                </a:solidFill>
                <a:latin typeface="宋体"/>
                <a:ea typeface="宋体"/>
              </a:rPr>
              <a:t>国</a:t>
            </a:r>
            <a:r>
              <a:rPr lang="zh-CN" altLang="en-US" sz="2000" spc="-20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90" dirty="0">
                <a:solidFill>
                  <a:srgbClr val="000000"/>
                </a:solidFill>
                <a:latin typeface="宋体"/>
                <a:ea typeface="宋体"/>
              </a:rPr>
              <a:t>共</a:t>
            </a:r>
          </a:p>
          <a:p>
            <a:pPr hangingPunct="0" marL="0">
              <a:lnSpc>
                <a:spcPct val="103750"/>
              </a:lnSpc>
            </a:pPr>
            <a:r>
              <a:rPr lang="zh-CN" altLang="en-US" sz="2000" spc="-390" dirty="0">
                <a:solidFill>
                  <a:srgbClr val="000000"/>
                </a:solidFill>
                <a:latin typeface="宋体"/>
                <a:ea typeface="宋体"/>
              </a:rPr>
              <a:t>产</a:t>
            </a:r>
            <a:r>
              <a:rPr lang="zh-CN" altLang="en-US" sz="2000" spc="-19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90" dirty="0">
                <a:solidFill>
                  <a:srgbClr val="000000"/>
                </a:solidFill>
                <a:latin typeface="宋体"/>
                <a:ea typeface="宋体"/>
              </a:rPr>
              <a:t>党</a:t>
            </a:r>
            <a:r>
              <a:rPr lang="zh-CN" altLang="en-US" sz="2000" spc="-19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90" dirty="0">
                <a:solidFill>
                  <a:srgbClr val="000000"/>
                </a:solidFill>
                <a:latin typeface="宋体"/>
                <a:ea typeface="宋体"/>
              </a:rPr>
              <a:t>第</a:t>
            </a:r>
            <a:r>
              <a:rPr lang="zh-CN" altLang="en-US" sz="2000" spc="-19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90" dirty="0">
                <a:solidFill>
                  <a:srgbClr val="000000"/>
                </a:solidFill>
                <a:latin typeface="宋体"/>
                <a:ea typeface="宋体"/>
              </a:rPr>
              <a:t>一</a:t>
            </a:r>
            <a:r>
              <a:rPr lang="zh-CN" altLang="en-US" sz="2000" spc="-19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90" dirty="0">
                <a:solidFill>
                  <a:srgbClr val="000000"/>
                </a:solidFill>
                <a:latin typeface="宋体"/>
                <a:ea typeface="宋体"/>
              </a:rPr>
              <a:t>次</a:t>
            </a:r>
            <a:r>
              <a:rPr lang="zh-CN" altLang="en-US" sz="2000" spc="-19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90" dirty="0">
                <a:solidFill>
                  <a:srgbClr val="000000"/>
                </a:solidFill>
                <a:latin typeface="宋体"/>
                <a:ea typeface="宋体"/>
              </a:rPr>
              <a:t>全</a:t>
            </a:r>
            <a:r>
              <a:rPr lang="zh-CN" altLang="en-US" sz="2000" spc="-19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85" dirty="0">
                <a:solidFill>
                  <a:srgbClr val="000000"/>
                </a:solidFill>
                <a:latin typeface="宋体"/>
                <a:ea typeface="宋体"/>
              </a:rPr>
              <a:t>国</a:t>
            </a:r>
            <a:r>
              <a:rPr lang="zh-CN" altLang="en-US" sz="2000" spc="-19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90" dirty="0">
                <a:solidFill>
                  <a:srgbClr val="000000"/>
                </a:solidFill>
                <a:latin typeface="宋体"/>
                <a:ea typeface="宋体"/>
              </a:rPr>
              <a:t>代</a:t>
            </a:r>
            <a:r>
              <a:rPr lang="zh-CN" altLang="en-US" sz="2000" spc="-19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90" dirty="0">
                <a:solidFill>
                  <a:srgbClr val="000000"/>
                </a:solidFill>
                <a:latin typeface="宋体"/>
                <a:ea typeface="宋体"/>
              </a:rPr>
              <a:t>表</a:t>
            </a:r>
            <a:r>
              <a:rPr lang="zh-CN" altLang="en-US" sz="2000" spc="-19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90" dirty="0">
                <a:solidFill>
                  <a:srgbClr val="000000"/>
                </a:solidFill>
                <a:latin typeface="宋体"/>
                <a:ea typeface="宋体"/>
              </a:rPr>
              <a:t>大</a:t>
            </a:r>
            <a:r>
              <a:rPr lang="zh-CN" altLang="en-US" sz="2000" spc="-19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90" dirty="0">
                <a:solidFill>
                  <a:srgbClr val="000000"/>
                </a:solidFill>
                <a:latin typeface="宋体"/>
                <a:ea typeface="宋体"/>
              </a:rPr>
              <a:t>会</a:t>
            </a:r>
            <a:r>
              <a:rPr lang="zh-CN" altLang="en-US" sz="2000" spc="-19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90" dirty="0">
                <a:solidFill>
                  <a:srgbClr val="000000"/>
                </a:solidFill>
                <a:latin typeface="宋体"/>
                <a:ea typeface="宋体"/>
              </a:rPr>
              <a:t>。</a:t>
            </a:r>
            <a:r>
              <a:rPr lang="zh-CN" altLang="en-US" sz="2000" spc="-19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90" dirty="0">
                <a:solidFill>
                  <a:srgbClr val="000000"/>
                </a:solidFill>
                <a:latin typeface="宋体"/>
                <a:ea typeface="宋体"/>
              </a:rPr>
              <a:t>大</a:t>
            </a:r>
            <a:r>
              <a:rPr lang="zh-CN" altLang="en-US" sz="2000" spc="-19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90" dirty="0">
                <a:solidFill>
                  <a:srgbClr val="000000"/>
                </a:solidFill>
                <a:latin typeface="宋体"/>
                <a:ea typeface="宋体"/>
              </a:rPr>
              <a:t>革</a:t>
            </a:r>
            <a:r>
              <a:rPr lang="zh-CN" altLang="en-US" sz="2000" spc="-19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90" dirty="0">
                <a:solidFill>
                  <a:srgbClr val="000000"/>
                </a:solidFill>
                <a:latin typeface="宋体"/>
                <a:ea typeface="宋体"/>
              </a:rPr>
              <a:t>命</a:t>
            </a:r>
            <a:r>
              <a:rPr lang="zh-CN" altLang="en-US" sz="2000" spc="-19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90" dirty="0">
                <a:solidFill>
                  <a:srgbClr val="000000"/>
                </a:solidFill>
                <a:latin typeface="宋体"/>
                <a:ea typeface="宋体"/>
              </a:rPr>
              <a:t>失</a:t>
            </a:r>
            <a:r>
              <a:rPr lang="zh-CN" altLang="en-US" sz="2000" spc="-19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90" dirty="0">
                <a:solidFill>
                  <a:srgbClr val="000000"/>
                </a:solidFill>
                <a:latin typeface="宋体"/>
                <a:ea typeface="宋体"/>
              </a:rPr>
              <a:t>败</a:t>
            </a:r>
            <a:r>
              <a:rPr lang="zh-CN" altLang="en-US" sz="2000" spc="-19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90" dirty="0">
                <a:solidFill>
                  <a:srgbClr val="000000"/>
                </a:solidFill>
                <a:latin typeface="宋体"/>
                <a:ea typeface="宋体"/>
              </a:rPr>
              <a:t>后</a:t>
            </a:r>
            <a:r>
              <a:rPr lang="zh-CN" altLang="en-US" sz="2000" spc="-20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85" dirty="0">
                <a:solidFill>
                  <a:srgbClr val="000000"/>
                </a:solidFill>
                <a:latin typeface="宋体"/>
                <a:ea typeface="宋体"/>
              </a:rPr>
              <a:t>，</a:t>
            </a:r>
            <a:r>
              <a:rPr lang="zh-CN" altLang="en-US" sz="2000" spc="-215" dirty="0">
                <a:solidFill>
                  <a:srgbClr val="000000"/>
                </a:solidFill>
                <a:latin typeface="宋体"/>
                <a:ea typeface="宋体"/>
              </a:rPr>
              <a:t>何</a:t>
            </a:r>
            <a:r>
              <a:rPr lang="zh-CN" altLang="en-US" sz="2000" spc="-104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215" dirty="0">
                <a:solidFill>
                  <a:srgbClr val="000000"/>
                </a:solidFill>
                <a:latin typeface="宋体"/>
                <a:ea typeface="宋体"/>
              </a:rPr>
              <a:t>叔</a:t>
            </a:r>
            <a:r>
              <a:rPr lang="zh-CN" altLang="en-US" sz="2000" spc="-11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215" dirty="0">
                <a:solidFill>
                  <a:srgbClr val="000000"/>
                </a:solidFill>
                <a:latin typeface="宋体"/>
                <a:ea typeface="宋体"/>
              </a:rPr>
              <a:t>衡</a:t>
            </a:r>
            <a:r>
              <a:rPr lang="zh-CN" altLang="en-US" sz="2000" spc="-104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215" dirty="0">
                <a:solidFill>
                  <a:srgbClr val="000000"/>
                </a:solidFill>
                <a:latin typeface="宋体"/>
                <a:ea typeface="宋体"/>
              </a:rPr>
              <a:t>赴</a:t>
            </a:r>
            <a:r>
              <a:rPr lang="zh-CN" altLang="en-US" sz="2000" spc="-11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215" dirty="0">
                <a:solidFill>
                  <a:srgbClr val="000000"/>
                </a:solidFill>
                <a:latin typeface="宋体"/>
                <a:ea typeface="宋体"/>
              </a:rPr>
              <a:t>苏</a:t>
            </a:r>
            <a:r>
              <a:rPr lang="zh-CN" altLang="en-US" sz="2000" spc="-11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215" dirty="0">
                <a:solidFill>
                  <a:srgbClr val="000000"/>
                </a:solidFill>
                <a:latin typeface="宋体"/>
                <a:ea typeface="宋体"/>
              </a:rPr>
              <a:t>联</a:t>
            </a:r>
            <a:r>
              <a:rPr lang="zh-CN" altLang="en-US" sz="2000" spc="-104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215" dirty="0">
                <a:solidFill>
                  <a:srgbClr val="000000"/>
                </a:solidFill>
                <a:latin typeface="宋体"/>
                <a:ea typeface="宋体"/>
              </a:rPr>
              <a:t>学</a:t>
            </a:r>
            <a:r>
              <a:rPr lang="zh-CN" altLang="en-US" sz="2000" spc="-11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215" dirty="0">
                <a:solidFill>
                  <a:srgbClr val="000000"/>
                </a:solidFill>
                <a:latin typeface="宋体"/>
                <a:ea typeface="宋体"/>
              </a:rPr>
              <a:t>习</a:t>
            </a:r>
            <a:r>
              <a:rPr lang="zh-CN" altLang="en-US" sz="2000" spc="-11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215" dirty="0">
                <a:solidFill>
                  <a:srgbClr val="000000"/>
                </a:solidFill>
                <a:latin typeface="宋体"/>
                <a:ea typeface="宋体"/>
              </a:rPr>
              <a:t>，</a:t>
            </a:r>
            <a:r>
              <a:rPr lang="zh-CN" altLang="en-US" sz="2000" spc="-104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109" dirty="0">
                <a:solidFill>
                  <a:srgbClr val="000000"/>
                </a:solidFill>
                <a:latin typeface="宋体"/>
                <a:ea typeface="宋体"/>
              </a:rPr>
              <a:t>1930</a:t>
            </a:r>
            <a:r>
              <a:rPr lang="zh-CN" altLang="en-US" sz="2000" spc="-11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205" dirty="0">
                <a:solidFill>
                  <a:srgbClr val="000000"/>
                </a:solidFill>
                <a:latin typeface="宋体"/>
                <a:ea typeface="宋体"/>
              </a:rPr>
              <a:t>年</a:t>
            </a:r>
            <a:r>
              <a:rPr lang="zh-CN" altLang="en-US" sz="2000" spc="-11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220" dirty="0">
                <a:solidFill>
                  <a:srgbClr val="000000"/>
                </a:solidFill>
                <a:latin typeface="宋体"/>
                <a:ea typeface="宋体"/>
              </a:rPr>
              <a:t>回</a:t>
            </a:r>
            <a:r>
              <a:rPr lang="zh-CN" altLang="en-US" sz="2000" spc="-104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214" dirty="0">
                <a:solidFill>
                  <a:srgbClr val="000000"/>
                </a:solidFill>
                <a:latin typeface="宋体"/>
                <a:ea typeface="宋体"/>
              </a:rPr>
              <a:t>国</a:t>
            </a:r>
            <a:r>
              <a:rPr lang="zh-CN" altLang="en-US" sz="2000" spc="-11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214" dirty="0">
                <a:solidFill>
                  <a:srgbClr val="000000"/>
                </a:solidFill>
                <a:latin typeface="宋体"/>
                <a:ea typeface="宋体"/>
              </a:rPr>
              <a:t>，</a:t>
            </a:r>
            <a:r>
              <a:rPr lang="zh-CN" altLang="en-US" sz="2000" spc="-109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104" dirty="0">
                <a:solidFill>
                  <a:srgbClr val="000000"/>
                </a:solidFill>
                <a:latin typeface="宋体"/>
                <a:ea typeface="宋体"/>
              </a:rPr>
              <a:t>1931</a:t>
            </a:r>
          </a:p>
          <a:p>
            <a:pPr hangingPunct="0" marL="0">
              <a:lnSpc>
                <a:spcPct val="103750"/>
              </a:lnSpc>
            </a:pPr>
            <a:r>
              <a:rPr lang="zh-CN" altLang="en-US" sz="2000" spc="-385" dirty="0">
                <a:solidFill>
                  <a:srgbClr val="000000"/>
                </a:solidFill>
                <a:latin typeface="宋体"/>
                <a:ea typeface="宋体"/>
              </a:rPr>
              <a:t>年</a:t>
            </a:r>
            <a:r>
              <a:rPr lang="zh-CN" altLang="en-US" sz="2000" spc="-19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85" dirty="0">
                <a:solidFill>
                  <a:srgbClr val="000000"/>
                </a:solidFill>
                <a:latin typeface="宋体"/>
                <a:ea typeface="宋体"/>
              </a:rPr>
              <a:t>到</a:t>
            </a:r>
            <a:r>
              <a:rPr lang="zh-CN" altLang="en-US" sz="2000" spc="-19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85" dirty="0">
                <a:solidFill>
                  <a:srgbClr val="000000"/>
                </a:solidFill>
                <a:latin typeface="宋体"/>
                <a:ea typeface="宋体"/>
              </a:rPr>
              <a:t>达</a:t>
            </a:r>
            <a:r>
              <a:rPr lang="zh-CN" altLang="en-US" sz="2000" spc="-19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85" dirty="0">
                <a:solidFill>
                  <a:srgbClr val="000000"/>
                </a:solidFill>
                <a:latin typeface="宋体"/>
                <a:ea typeface="宋体"/>
              </a:rPr>
              <a:t>江</a:t>
            </a:r>
            <a:r>
              <a:rPr lang="zh-CN" altLang="en-US" sz="2000" spc="-19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90" dirty="0">
                <a:solidFill>
                  <a:srgbClr val="000000"/>
                </a:solidFill>
                <a:latin typeface="宋体"/>
                <a:ea typeface="宋体"/>
              </a:rPr>
              <a:t>西</a:t>
            </a:r>
            <a:r>
              <a:rPr lang="zh-CN" altLang="en-US" sz="2000" spc="-19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85" dirty="0">
                <a:solidFill>
                  <a:srgbClr val="000000"/>
                </a:solidFill>
                <a:latin typeface="宋体"/>
                <a:ea typeface="宋体"/>
              </a:rPr>
              <a:t>瑞</a:t>
            </a:r>
            <a:r>
              <a:rPr lang="zh-CN" altLang="en-US" sz="2000" spc="-19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85" dirty="0">
                <a:solidFill>
                  <a:srgbClr val="000000"/>
                </a:solidFill>
                <a:latin typeface="宋体"/>
                <a:ea typeface="宋体"/>
              </a:rPr>
              <a:t>金</a:t>
            </a:r>
            <a:r>
              <a:rPr lang="zh-CN" altLang="en-US" sz="2000" spc="-19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85" dirty="0">
                <a:solidFill>
                  <a:srgbClr val="000000"/>
                </a:solidFill>
                <a:latin typeface="宋体"/>
                <a:ea typeface="宋体"/>
              </a:rPr>
              <a:t>。</a:t>
            </a:r>
            <a:r>
              <a:rPr lang="zh-CN" altLang="en-US" sz="2000" spc="-19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85" dirty="0">
                <a:solidFill>
                  <a:srgbClr val="000000"/>
                </a:solidFill>
                <a:latin typeface="宋体"/>
                <a:ea typeface="宋体"/>
              </a:rPr>
              <a:t>历</a:t>
            </a:r>
            <a:r>
              <a:rPr lang="zh-CN" altLang="en-US" sz="2000" spc="-19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85" dirty="0">
                <a:solidFill>
                  <a:srgbClr val="000000"/>
                </a:solidFill>
                <a:latin typeface="宋体"/>
                <a:ea typeface="宋体"/>
              </a:rPr>
              <a:t>任</a:t>
            </a:r>
            <a:r>
              <a:rPr lang="zh-CN" altLang="en-US" sz="2000" spc="-19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85" dirty="0">
                <a:solidFill>
                  <a:srgbClr val="000000"/>
                </a:solidFill>
                <a:latin typeface="宋体"/>
                <a:ea typeface="宋体"/>
              </a:rPr>
              <a:t>中</a:t>
            </a:r>
            <a:r>
              <a:rPr lang="zh-CN" altLang="en-US" sz="2000" spc="-19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85" dirty="0">
                <a:solidFill>
                  <a:srgbClr val="000000"/>
                </a:solidFill>
                <a:latin typeface="宋体"/>
                <a:ea typeface="宋体"/>
              </a:rPr>
              <a:t>华</a:t>
            </a:r>
            <a:r>
              <a:rPr lang="zh-CN" altLang="en-US" sz="2000" spc="-19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90" dirty="0">
                <a:solidFill>
                  <a:srgbClr val="000000"/>
                </a:solidFill>
                <a:latin typeface="宋体"/>
                <a:ea typeface="宋体"/>
              </a:rPr>
              <a:t>苏</a:t>
            </a:r>
            <a:r>
              <a:rPr lang="zh-CN" altLang="en-US" sz="2000" spc="-19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85" dirty="0">
                <a:solidFill>
                  <a:srgbClr val="000000"/>
                </a:solidFill>
                <a:latin typeface="宋体"/>
                <a:ea typeface="宋体"/>
              </a:rPr>
              <a:t>维</a:t>
            </a:r>
            <a:r>
              <a:rPr lang="zh-CN" altLang="en-US" sz="2000" spc="-19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85" dirty="0">
                <a:solidFill>
                  <a:srgbClr val="000000"/>
                </a:solidFill>
                <a:latin typeface="宋体"/>
                <a:ea typeface="宋体"/>
              </a:rPr>
              <a:t>埃</a:t>
            </a:r>
            <a:r>
              <a:rPr lang="zh-CN" altLang="en-US" sz="2000" spc="-19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85" dirty="0">
                <a:solidFill>
                  <a:srgbClr val="000000"/>
                </a:solidFill>
                <a:latin typeface="宋体"/>
                <a:ea typeface="宋体"/>
              </a:rPr>
              <a:t>中</a:t>
            </a:r>
            <a:r>
              <a:rPr lang="zh-CN" altLang="en-US" sz="2000" spc="-19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85" dirty="0">
                <a:solidFill>
                  <a:srgbClr val="000000"/>
                </a:solidFill>
                <a:latin typeface="宋体"/>
                <a:ea typeface="宋体"/>
              </a:rPr>
              <a:t>央</a:t>
            </a:r>
            <a:r>
              <a:rPr lang="zh-CN" altLang="en-US" sz="2000" spc="-19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85" dirty="0">
                <a:solidFill>
                  <a:srgbClr val="000000"/>
                </a:solidFill>
                <a:latin typeface="宋体"/>
                <a:ea typeface="宋体"/>
              </a:rPr>
              <a:t>执</a:t>
            </a:r>
            <a:br/>
            <a:r>
              <a:rPr lang="zh-CN" altLang="en-US" sz="2000" spc="-385" dirty="0">
                <a:solidFill>
                  <a:srgbClr val="000000"/>
                </a:solidFill>
                <a:latin typeface="宋体"/>
                <a:ea typeface="宋体"/>
              </a:rPr>
              <a:t>行</a:t>
            </a:r>
            <a:r>
              <a:rPr lang="zh-CN" altLang="en-US" sz="2000" spc="-19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85" dirty="0">
                <a:solidFill>
                  <a:srgbClr val="000000"/>
                </a:solidFill>
                <a:latin typeface="宋体"/>
                <a:ea typeface="宋体"/>
              </a:rPr>
              <a:t>委</a:t>
            </a:r>
            <a:r>
              <a:rPr lang="zh-CN" altLang="en-US" sz="2000" spc="-19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90" dirty="0">
                <a:solidFill>
                  <a:srgbClr val="000000"/>
                </a:solidFill>
                <a:latin typeface="宋体"/>
                <a:ea typeface="宋体"/>
              </a:rPr>
              <a:t>员</a:t>
            </a:r>
            <a:r>
              <a:rPr lang="zh-CN" altLang="en-US" sz="2000" spc="-19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85" dirty="0">
                <a:solidFill>
                  <a:srgbClr val="000000"/>
                </a:solidFill>
                <a:latin typeface="宋体"/>
                <a:ea typeface="宋体"/>
              </a:rPr>
              <a:t>、</a:t>
            </a:r>
            <a:r>
              <a:rPr lang="zh-CN" altLang="en-US" sz="2000" spc="-19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85" dirty="0">
                <a:solidFill>
                  <a:srgbClr val="000000"/>
                </a:solidFill>
                <a:latin typeface="宋体"/>
                <a:ea typeface="宋体"/>
              </a:rPr>
              <a:t>临</a:t>
            </a:r>
            <a:r>
              <a:rPr lang="zh-CN" altLang="en-US" sz="2000" spc="-19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85" dirty="0">
                <a:solidFill>
                  <a:srgbClr val="000000"/>
                </a:solidFill>
                <a:latin typeface="宋体"/>
                <a:ea typeface="宋体"/>
              </a:rPr>
              <a:t>时</a:t>
            </a:r>
            <a:r>
              <a:rPr lang="zh-CN" altLang="en-US" sz="2000" spc="-19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85" dirty="0">
                <a:solidFill>
                  <a:srgbClr val="000000"/>
                </a:solidFill>
                <a:latin typeface="宋体"/>
                <a:ea typeface="宋体"/>
              </a:rPr>
              <a:t>中</a:t>
            </a:r>
            <a:r>
              <a:rPr lang="zh-CN" altLang="en-US" sz="2000" spc="-19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85" dirty="0">
                <a:solidFill>
                  <a:srgbClr val="000000"/>
                </a:solidFill>
                <a:latin typeface="宋体"/>
                <a:ea typeface="宋体"/>
              </a:rPr>
              <a:t>央</a:t>
            </a:r>
            <a:r>
              <a:rPr lang="zh-CN" altLang="en-US" sz="2000" spc="-19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90" dirty="0">
                <a:solidFill>
                  <a:srgbClr val="000000"/>
                </a:solidFill>
                <a:latin typeface="宋体"/>
                <a:ea typeface="宋体"/>
              </a:rPr>
              <a:t>政</a:t>
            </a:r>
            <a:r>
              <a:rPr lang="zh-CN" altLang="en-US" sz="2000" spc="-19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85" dirty="0">
                <a:solidFill>
                  <a:srgbClr val="000000"/>
                </a:solidFill>
                <a:latin typeface="宋体"/>
                <a:ea typeface="宋体"/>
              </a:rPr>
              <a:t>府</a:t>
            </a:r>
            <a:r>
              <a:rPr lang="zh-CN" altLang="en-US" sz="2000" spc="-19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85" dirty="0">
                <a:solidFill>
                  <a:srgbClr val="000000"/>
                </a:solidFill>
                <a:latin typeface="宋体"/>
                <a:ea typeface="宋体"/>
              </a:rPr>
              <a:t>工</a:t>
            </a:r>
            <a:r>
              <a:rPr lang="zh-CN" altLang="en-US" sz="2000" spc="-19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85" dirty="0">
                <a:solidFill>
                  <a:srgbClr val="000000"/>
                </a:solidFill>
                <a:latin typeface="宋体"/>
                <a:ea typeface="宋体"/>
              </a:rPr>
              <a:t>农</a:t>
            </a:r>
            <a:r>
              <a:rPr lang="zh-CN" altLang="en-US" sz="2000" spc="-19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85" dirty="0">
                <a:solidFill>
                  <a:srgbClr val="000000"/>
                </a:solidFill>
                <a:latin typeface="宋体"/>
                <a:ea typeface="宋体"/>
              </a:rPr>
              <a:t>检</a:t>
            </a:r>
            <a:r>
              <a:rPr lang="zh-CN" altLang="en-US" sz="2000" spc="-19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85" dirty="0">
                <a:solidFill>
                  <a:srgbClr val="000000"/>
                </a:solidFill>
                <a:latin typeface="宋体"/>
                <a:ea typeface="宋体"/>
              </a:rPr>
              <a:t>察</a:t>
            </a:r>
            <a:r>
              <a:rPr lang="zh-CN" altLang="en-US" sz="2000" spc="-19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90" dirty="0">
                <a:solidFill>
                  <a:srgbClr val="000000"/>
                </a:solidFill>
                <a:latin typeface="宋体"/>
                <a:ea typeface="宋体"/>
              </a:rPr>
              <a:t>人</a:t>
            </a:r>
            <a:r>
              <a:rPr lang="zh-CN" altLang="en-US" sz="2000" spc="-19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85" dirty="0">
                <a:solidFill>
                  <a:srgbClr val="000000"/>
                </a:solidFill>
                <a:latin typeface="宋体"/>
                <a:ea typeface="宋体"/>
              </a:rPr>
              <a:t>民</a:t>
            </a:r>
            <a:r>
              <a:rPr lang="zh-CN" altLang="en-US" sz="2000" spc="-19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85" dirty="0">
                <a:solidFill>
                  <a:srgbClr val="000000"/>
                </a:solidFill>
                <a:latin typeface="宋体"/>
                <a:ea typeface="宋体"/>
              </a:rPr>
              <a:t>委</a:t>
            </a:r>
            <a:r>
              <a:rPr lang="zh-CN" altLang="en-US" sz="2000" spc="-20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85" dirty="0">
                <a:solidFill>
                  <a:srgbClr val="000000"/>
                </a:solidFill>
                <a:latin typeface="宋体"/>
                <a:ea typeface="宋体"/>
              </a:rPr>
              <a:t>员</a:t>
            </a:r>
            <a:br/>
            <a:r>
              <a:rPr lang="zh-CN" altLang="en-US" sz="2000" spc="-255" dirty="0">
                <a:solidFill>
                  <a:srgbClr val="000000"/>
                </a:solidFill>
                <a:latin typeface="宋体"/>
                <a:ea typeface="宋体"/>
              </a:rPr>
              <a:t>等</a:t>
            </a:r>
            <a:r>
              <a:rPr lang="zh-CN" altLang="en-US" sz="2000" spc="-12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255" dirty="0">
                <a:solidFill>
                  <a:srgbClr val="000000"/>
                </a:solidFill>
                <a:latin typeface="宋体"/>
                <a:ea typeface="宋体"/>
              </a:rPr>
              <a:t>职</a:t>
            </a:r>
            <a:r>
              <a:rPr lang="zh-CN" altLang="en-US" sz="2000" spc="-12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255" dirty="0">
                <a:solidFill>
                  <a:srgbClr val="000000"/>
                </a:solidFill>
                <a:latin typeface="宋体"/>
                <a:ea typeface="宋体"/>
              </a:rPr>
              <a:t>。</a:t>
            </a:r>
            <a:r>
              <a:rPr lang="zh-CN" altLang="en-US" sz="2000" spc="-13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125" dirty="0">
                <a:solidFill>
                  <a:srgbClr val="000000"/>
                </a:solidFill>
                <a:latin typeface="宋体"/>
                <a:ea typeface="宋体"/>
              </a:rPr>
              <a:t>1934</a:t>
            </a:r>
            <a:r>
              <a:rPr lang="zh-CN" altLang="en-US" sz="2000" spc="-12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265" dirty="0">
                <a:solidFill>
                  <a:srgbClr val="000000"/>
                </a:solidFill>
                <a:latin typeface="宋体"/>
                <a:ea typeface="宋体"/>
              </a:rPr>
              <a:t>年</a:t>
            </a:r>
            <a:r>
              <a:rPr lang="zh-CN" altLang="en-US" sz="2000" spc="-13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125" dirty="0">
                <a:solidFill>
                  <a:srgbClr val="000000"/>
                </a:solidFill>
                <a:latin typeface="宋体"/>
                <a:ea typeface="宋体"/>
              </a:rPr>
              <a:t>10</a:t>
            </a:r>
            <a:r>
              <a:rPr lang="zh-CN" altLang="en-US" sz="2000" spc="-12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260" dirty="0">
                <a:solidFill>
                  <a:srgbClr val="000000"/>
                </a:solidFill>
                <a:latin typeface="宋体"/>
                <a:ea typeface="宋体"/>
              </a:rPr>
              <a:t>月</a:t>
            </a:r>
            <a:r>
              <a:rPr lang="zh-CN" altLang="en-US" sz="2000" spc="-13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255" dirty="0">
                <a:solidFill>
                  <a:srgbClr val="000000"/>
                </a:solidFill>
                <a:latin typeface="宋体"/>
                <a:ea typeface="宋体"/>
              </a:rPr>
              <a:t>，</a:t>
            </a:r>
            <a:r>
              <a:rPr lang="zh-CN" altLang="en-US" sz="2000" spc="-12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255" dirty="0">
                <a:solidFill>
                  <a:srgbClr val="000000"/>
                </a:solidFill>
                <a:latin typeface="宋体"/>
                <a:ea typeface="宋体"/>
              </a:rPr>
              <a:t>中</a:t>
            </a:r>
            <a:r>
              <a:rPr lang="zh-CN" altLang="en-US" sz="2000" spc="-13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255" dirty="0">
                <a:solidFill>
                  <a:srgbClr val="000000"/>
                </a:solidFill>
                <a:latin typeface="宋体"/>
                <a:ea typeface="宋体"/>
              </a:rPr>
              <a:t>央</a:t>
            </a:r>
            <a:r>
              <a:rPr lang="zh-CN" altLang="en-US" sz="2000" spc="-12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255" dirty="0">
                <a:solidFill>
                  <a:srgbClr val="000000"/>
                </a:solidFill>
                <a:latin typeface="宋体"/>
                <a:ea typeface="宋体"/>
              </a:rPr>
              <a:t>红</a:t>
            </a:r>
            <a:r>
              <a:rPr lang="zh-CN" altLang="en-US" sz="2000" spc="-13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255" dirty="0">
                <a:solidFill>
                  <a:srgbClr val="000000"/>
                </a:solidFill>
                <a:latin typeface="宋体"/>
                <a:ea typeface="宋体"/>
              </a:rPr>
              <a:t>军</a:t>
            </a:r>
            <a:r>
              <a:rPr lang="zh-CN" altLang="en-US" sz="2000" spc="-12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255" dirty="0">
                <a:solidFill>
                  <a:srgbClr val="000000"/>
                </a:solidFill>
                <a:latin typeface="宋体"/>
                <a:ea typeface="宋体"/>
              </a:rPr>
              <a:t>主</a:t>
            </a:r>
            <a:r>
              <a:rPr lang="zh-CN" altLang="en-US" sz="2000" spc="-13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255" dirty="0">
                <a:solidFill>
                  <a:srgbClr val="000000"/>
                </a:solidFill>
                <a:latin typeface="宋体"/>
                <a:ea typeface="宋体"/>
              </a:rPr>
              <a:t>力</a:t>
            </a:r>
            <a:r>
              <a:rPr lang="zh-CN" altLang="en-US" sz="2000" spc="-12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255" dirty="0">
                <a:solidFill>
                  <a:srgbClr val="000000"/>
                </a:solidFill>
                <a:latin typeface="宋体"/>
                <a:ea typeface="宋体"/>
              </a:rPr>
              <a:t>北</a:t>
            </a:r>
            <a:r>
              <a:rPr lang="zh-CN" altLang="en-US" sz="2000" spc="-134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255" dirty="0">
                <a:solidFill>
                  <a:srgbClr val="000000"/>
                </a:solidFill>
                <a:latin typeface="宋体"/>
                <a:ea typeface="宋体"/>
              </a:rPr>
              <a:t>上</a:t>
            </a:r>
            <a:br/>
            <a:r>
              <a:rPr lang="zh-CN" altLang="en-US" sz="2000" spc="-385" dirty="0">
                <a:solidFill>
                  <a:srgbClr val="000000"/>
                </a:solidFill>
                <a:latin typeface="宋体"/>
                <a:ea typeface="宋体"/>
              </a:rPr>
              <a:t>抗</a:t>
            </a:r>
            <a:r>
              <a:rPr lang="zh-CN" altLang="en-US" sz="2000" spc="-19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85" dirty="0">
                <a:solidFill>
                  <a:srgbClr val="000000"/>
                </a:solidFill>
                <a:latin typeface="宋体"/>
                <a:ea typeface="宋体"/>
              </a:rPr>
              <a:t>日</a:t>
            </a:r>
            <a:r>
              <a:rPr lang="zh-CN" altLang="en-US" sz="2000" spc="-19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85" dirty="0">
                <a:solidFill>
                  <a:srgbClr val="000000"/>
                </a:solidFill>
                <a:latin typeface="宋体"/>
                <a:ea typeface="宋体"/>
              </a:rPr>
              <a:t>后</a:t>
            </a:r>
            <a:r>
              <a:rPr lang="zh-CN" altLang="en-US" sz="2000" spc="-19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85" dirty="0">
                <a:solidFill>
                  <a:srgbClr val="000000"/>
                </a:solidFill>
                <a:latin typeface="宋体"/>
                <a:ea typeface="宋体"/>
              </a:rPr>
              <a:t>，</a:t>
            </a:r>
            <a:r>
              <a:rPr lang="zh-CN" altLang="en-US" sz="2000" spc="-19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85" dirty="0">
                <a:solidFill>
                  <a:srgbClr val="000000"/>
                </a:solidFill>
                <a:latin typeface="宋体"/>
                <a:ea typeface="宋体"/>
              </a:rPr>
              <a:t>何</a:t>
            </a:r>
            <a:r>
              <a:rPr lang="zh-CN" altLang="en-US" sz="2000" spc="-19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85" dirty="0">
                <a:solidFill>
                  <a:srgbClr val="000000"/>
                </a:solidFill>
                <a:latin typeface="宋体"/>
                <a:ea typeface="宋体"/>
              </a:rPr>
              <a:t>叔</a:t>
            </a:r>
            <a:r>
              <a:rPr lang="zh-CN" altLang="en-US" sz="2000" spc="-19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85" dirty="0">
                <a:solidFill>
                  <a:srgbClr val="000000"/>
                </a:solidFill>
                <a:latin typeface="宋体"/>
                <a:ea typeface="宋体"/>
              </a:rPr>
              <a:t>衡</a:t>
            </a:r>
            <a:r>
              <a:rPr lang="zh-CN" altLang="en-US" sz="2000" spc="-19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90" dirty="0">
                <a:solidFill>
                  <a:srgbClr val="000000"/>
                </a:solidFill>
                <a:latin typeface="宋体"/>
                <a:ea typeface="宋体"/>
              </a:rPr>
              <a:t>留</a:t>
            </a:r>
            <a:r>
              <a:rPr lang="zh-CN" altLang="en-US" sz="2000" spc="-19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85" dirty="0">
                <a:solidFill>
                  <a:srgbClr val="000000"/>
                </a:solidFill>
                <a:latin typeface="宋体"/>
                <a:ea typeface="宋体"/>
              </a:rPr>
              <a:t>守</a:t>
            </a:r>
            <a:r>
              <a:rPr lang="zh-CN" altLang="en-US" sz="2000" spc="-19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85" dirty="0">
                <a:solidFill>
                  <a:srgbClr val="000000"/>
                </a:solidFill>
                <a:latin typeface="宋体"/>
                <a:ea typeface="宋体"/>
              </a:rPr>
              <a:t>赣</a:t>
            </a:r>
            <a:r>
              <a:rPr lang="zh-CN" altLang="en-US" sz="2000" spc="-19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85" dirty="0">
                <a:solidFill>
                  <a:srgbClr val="000000"/>
                </a:solidFill>
                <a:latin typeface="宋体"/>
                <a:ea typeface="宋体"/>
              </a:rPr>
              <a:t>南</a:t>
            </a:r>
            <a:r>
              <a:rPr lang="zh-CN" altLang="en-US" sz="2000" spc="-19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85" dirty="0">
                <a:solidFill>
                  <a:srgbClr val="000000"/>
                </a:solidFill>
                <a:latin typeface="宋体"/>
                <a:ea typeface="宋体"/>
              </a:rPr>
              <a:t>，</a:t>
            </a:r>
            <a:r>
              <a:rPr lang="zh-CN" altLang="en-US" sz="2000" spc="-19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85" dirty="0">
                <a:solidFill>
                  <a:srgbClr val="000000"/>
                </a:solidFill>
                <a:latin typeface="宋体"/>
                <a:ea typeface="宋体"/>
              </a:rPr>
              <a:t>继</a:t>
            </a:r>
            <a:r>
              <a:rPr lang="zh-CN" altLang="en-US" sz="2000" spc="-19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85" dirty="0">
                <a:solidFill>
                  <a:srgbClr val="000000"/>
                </a:solidFill>
                <a:latin typeface="宋体"/>
                <a:ea typeface="宋体"/>
              </a:rPr>
              <a:t>续</a:t>
            </a:r>
            <a:r>
              <a:rPr lang="zh-CN" altLang="en-US" sz="2000" spc="-19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85" dirty="0">
                <a:solidFill>
                  <a:srgbClr val="000000"/>
                </a:solidFill>
                <a:latin typeface="宋体"/>
                <a:ea typeface="宋体"/>
              </a:rPr>
              <a:t>坚</a:t>
            </a:r>
            <a:r>
              <a:rPr lang="zh-CN" altLang="en-US" sz="2000" spc="-19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85" dirty="0">
                <a:solidFill>
                  <a:srgbClr val="000000"/>
                </a:solidFill>
                <a:latin typeface="宋体"/>
                <a:ea typeface="宋体"/>
              </a:rPr>
              <a:t>持</a:t>
            </a:r>
            <a:r>
              <a:rPr lang="zh-CN" altLang="en-US" sz="2000" spc="-19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85" dirty="0">
                <a:solidFill>
                  <a:srgbClr val="000000"/>
                </a:solidFill>
                <a:latin typeface="宋体"/>
                <a:ea typeface="宋体"/>
              </a:rPr>
              <a:t>游</a:t>
            </a:r>
            <a:r>
              <a:rPr lang="zh-CN" altLang="en-US" sz="2000" spc="-20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85" dirty="0">
                <a:solidFill>
                  <a:srgbClr val="000000"/>
                </a:solidFill>
                <a:latin typeface="宋体"/>
                <a:ea typeface="宋体"/>
              </a:rPr>
              <a:t>击</a:t>
            </a:r>
            <a:br/>
            <a:r>
              <a:rPr lang="zh-CN" altLang="en-US" sz="2000" spc="-325" dirty="0">
                <a:solidFill>
                  <a:srgbClr val="000000"/>
                </a:solidFill>
                <a:latin typeface="宋体"/>
                <a:ea typeface="宋体"/>
              </a:rPr>
              <a:t>战</a:t>
            </a:r>
            <a:r>
              <a:rPr lang="zh-CN" altLang="en-US" sz="2000" spc="-16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20" dirty="0">
                <a:solidFill>
                  <a:srgbClr val="000000"/>
                </a:solidFill>
                <a:latin typeface="宋体"/>
                <a:ea typeface="宋体"/>
              </a:rPr>
              <a:t>争</a:t>
            </a:r>
            <a:r>
              <a:rPr lang="zh-CN" altLang="en-US" sz="2000" spc="-16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25" dirty="0">
                <a:solidFill>
                  <a:srgbClr val="000000"/>
                </a:solidFill>
                <a:latin typeface="宋体"/>
                <a:ea typeface="宋体"/>
              </a:rPr>
              <a:t>。</a:t>
            </a:r>
            <a:r>
              <a:rPr lang="zh-CN" altLang="en-US" sz="2000" spc="-16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160" dirty="0">
                <a:solidFill>
                  <a:srgbClr val="000000"/>
                </a:solidFill>
                <a:latin typeface="宋体"/>
                <a:ea typeface="宋体"/>
              </a:rPr>
              <a:t>1935</a:t>
            </a:r>
            <a:r>
              <a:rPr lang="zh-CN" altLang="en-US" sz="2000" spc="-16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30" dirty="0">
                <a:solidFill>
                  <a:srgbClr val="000000"/>
                </a:solidFill>
                <a:latin typeface="宋体"/>
                <a:ea typeface="宋体"/>
              </a:rPr>
              <a:t>年</a:t>
            </a:r>
            <a:r>
              <a:rPr lang="zh-CN" altLang="en-US" sz="2000" spc="-16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160" dirty="0">
                <a:solidFill>
                  <a:srgbClr val="000000"/>
                </a:solidFill>
                <a:latin typeface="宋体"/>
                <a:ea typeface="宋体"/>
              </a:rPr>
              <a:t>2</a:t>
            </a:r>
            <a:r>
              <a:rPr lang="zh-CN" altLang="en-US" sz="2000" spc="-16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25" dirty="0">
                <a:solidFill>
                  <a:srgbClr val="000000"/>
                </a:solidFill>
                <a:latin typeface="宋体"/>
                <a:ea typeface="宋体"/>
              </a:rPr>
              <a:t>月</a:t>
            </a:r>
            <a:r>
              <a:rPr lang="zh-CN" altLang="en-US" sz="2000" spc="-16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20" dirty="0">
                <a:solidFill>
                  <a:srgbClr val="000000"/>
                </a:solidFill>
                <a:latin typeface="宋体"/>
                <a:ea typeface="宋体"/>
              </a:rPr>
              <a:t>，</a:t>
            </a:r>
            <a:r>
              <a:rPr lang="zh-CN" altLang="en-US" sz="2000" spc="-16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25" dirty="0">
                <a:solidFill>
                  <a:srgbClr val="000000"/>
                </a:solidFill>
                <a:latin typeface="宋体"/>
                <a:ea typeface="宋体"/>
              </a:rPr>
              <a:t>红</a:t>
            </a:r>
            <a:r>
              <a:rPr lang="zh-CN" altLang="en-US" sz="2000" spc="-16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25" dirty="0">
                <a:solidFill>
                  <a:srgbClr val="000000"/>
                </a:solidFill>
                <a:latin typeface="宋体"/>
                <a:ea typeface="宋体"/>
              </a:rPr>
              <a:t>军</a:t>
            </a:r>
            <a:r>
              <a:rPr lang="zh-CN" altLang="en-US" sz="2000" spc="-16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20" dirty="0">
                <a:solidFill>
                  <a:srgbClr val="000000"/>
                </a:solidFill>
                <a:latin typeface="宋体"/>
                <a:ea typeface="宋体"/>
              </a:rPr>
              <a:t>游</a:t>
            </a:r>
            <a:r>
              <a:rPr lang="zh-CN" altLang="en-US" sz="2000" spc="-16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25" dirty="0">
                <a:solidFill>
                  <a:srgbClr val="000000"/>
                </a:solidFill>
                <a:latin typeface="宋体"/>
                <a:ea typeface="宋体"/>
              </a:rPr>
              <a:t>击</a:t>
            </a:r>
            <a:r>
              <a:rPr lang="zh-CN" altLang="en-US" sz="2000" spc="-16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25" dirty="0">
                <a:solidFill>
                  <a:srgbClr val="000000"/>
                </a:solidFill>
                <a:latin typeface="宋体"/>
                <a:ea typeface="宋体"/>
              </a:rPr>
              <a:t>队</a:t>
            </a:r>
            <a:r>
              <a:rPr lang="zh-CN" altLang="en-US" sz="2000" spc="-16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20" dirty="0">
                <a:solidFill>
                  <a:srgbClr val="000000"/>
                </a:solidFill>
                <a:latin typeface="宋体"/>
                <a:ea typeface="宋体"/>
              </a:rPr>
              <a:t>从</a:t>
            </a:r>
            <a:r>
              <a:rPr lang="zh-CN" altLang="en-US" sz="2000" spc="-16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25" dirty="0">
                <a:solidFill>
                  <a:srgbClr val="000000"/>
                </a:solidFill>
                <a:latin typeface="宋体"/>
                <a:ea typeface="宋体"/>
              </a:rPr>
              <a:t>江</a:t>
            </a:r>
            <a:r>
              <a:rPr lang="zh-CN" altLang="en-US" sz="2000" spc="-16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25" dirty="0">
                <a:solidFill>
                  <a:srgbClr val="000000"/>
                </a:solidFill>
                <a:latin typeface="宋体"/>
                <a:ea typeface="宋体"/>
              </a:rPr>
              <a:t>西</a:t>
            </a:r>
            <a:r>
              <a:rPr lang="zh-CN" altLang="en-US" sz="2000" spc="-16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20" dirty="0">
                <a:solidFill>
                  <a:srgbClr val="000000"/>
                </a:solidFill>
                <a:latin typeface="宋体"/>
                <a:ea typeface="宋体"/>
              </a:rPr>
              <a:t>转</a:t>
            </a:r>
            <a:br/>
            <a:r>
              <a:rPr lang="zh-CN" altLang="en-US" sz="2000" spc="-385" dirty="0">
                <a:solidFill>
                  <a:srgbClr val="000000"/>
                </a:solidFill>
                <a:latin typeface="宋体"/>
                <a:ea typeface="宋体"/>
              </a:rPr>
              <a:t>移</a:t>
            </a:r>
            <a:r>
              <a:rPr lang="zh-CN" altLang="en-US" sz="2000" spc="-19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85" dirty="0">
                <a:solidFill>
                  <a:srgbClr val="000000"/>
                </a:solidFill>
                <a:latin typeface="宋体"/>
                <a:ea typeface="宋体"/>
              </a:rPr>
              <a:t>福</a:t>
            </a:r>
            <a:r>
              <a:rPr lang="zh-CN" altLang="en-US" sz="2000" spc="-19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85" dirty="0">
                <a:solidFill>
                  <a:srgbClr val="000000"/>
                </a:solidFill>
                <a:latin typeface="宋体"/>
                <a:ea typeface="宋体"/>
              </a:rPr>
              <a:t>建</a:t>
            </a:r>
            <a:r>
              <a:rPr lang="zh-CN" altLang="en-US" sz="2000" spc="-19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90" dirty="0">
                <a:solidFill>
                  <a:srgbClr val="000000"/>
                </a:solidFill>
                <a:latin typeface="宋体"/>
                <a:ea typeface="宋体"/>
              </a:rPr>
              <a:t>途</a:t>
            </a:r>
            <a:r>
              <a:rPr lang="zh-CN" altLang="en-US" sz="2000" spc="-19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85" dirty="0">
                <a:solidFill>
                  <a:srgbClr val="000000"/>
                </a:solidFill>
                <a:latin typeface="宋体"/>
                <a:ea typeface="宋体"/>
              </a:rPr>
              <a:t>中</a:t>
            </a:r>
            <a:r>
              <a:rPr lang="zh-CN" altLang="en-US" sz="2000" spc="-19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85" dirty="0">
                <a:solidFill>
                  <a:srgbClr val="000000"/>
                </a:solidFill>
                <a:latin typeface="宋体"/>
                <a:ea typeface="宋体"/>
              </a:rPr>
              <a:t>，</a:t>
            </a:r>
            <a:r>
              <a:rPr lang="zh-CN" altLang="en-US" sz="2000" spc="-19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85" dirty="0">
                <a:solidFill>
                  <a:srgbClr val="000000"/>
                </a:solidFill>
                <a:latin typeface="宋体"/>
                <a:ea typeface="宋体"/>
              </a:rPr>
              <a:t>何</a:t>
            </a:r>
            <a:r>
              <a:rPr lang="zh-CN" altLang="en-US" sz="2000" spc="-19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85" dirty="0">
                <a:solidFill>
                  <a:srgbClr val="000000"/>
                </a:solidFill>
                <a:latin typeface="宋体"/>
                <a:ea typeface="宋体"/>
              </a:rPr>
              <a:t>叔</a:t>
            </a:r>
            <a:r>
              <a:rPr lang="zh-CN" altLang="en-US" sz="2000" spc="-19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85" dirty="0">
                <a:solidFill>
                  <a:srgbClr val="000000"/>
                </a:solidFill>
                <a:latin typeface="宋体"/>
                <a:ea typeface="宋体"/>
              </a:rPr>
              <a:t>衡</a:t>
            </a:r>
            <a:r>
              <a:rPr lang="zh-CN" altLang="en-US" sz="2000" spc="-19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85" dirty="0">
                <a:solidFill>
                  <a:srgbClr val="000000"/>
                </a:solidFill>
                <a:latin typeface="宋体"/>
                <a:ea typeface="宋体"/>
              </a:rPr>
              <a:t>在</a:t>
            </a:r>
            <a:r>
              <a:rPr lang="zh-CN" altLang="en-US" sz="2000" spc="-19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90" dirty="0">
                <a:solidFill>
                  <a:srgbClr val="000000"/>
                </a:solidFill>
                <a:latin typeface="宋体"/>
                <a:ea typeface="宋体"/>
              </a:rPr>
              <a:t>长</a:t>
            </a:r>
            <a:r>
              <a:rPr lang="zh-CN" altLang="en-US" sz="2000" spc="-19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85" dirty="0">
                <a:solidFill>
                  <a:srgbClr val="000000"/>
                </a:solidFill>
                <a:latin typeface="宋体"/>
                <a:ea typeface="宋体"/>
              </a:rPr>
              <a:t>汀</a:t>
            </a:r>
            <a:r>
              <a:rPr lang="zh-CN" altLang="en-US" sz="2000" spc="-19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85" dirty="0">
                <a:solidFill>
                  <a:srgbClr val="000000"/>
                </a:solidFill>
                <a:latin typeface="宋体"/>
                <a:ea typeface="宋体"/>
              </a:rPr>
              <a:t>突</a:t>
            </a:r>
            <a:r>
              <a:rPr lang="zh-CN" altLang="en-US" sz="2000" spc="-19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85" dirty="0">
                <a:solidFill>
                  <a:srgbClr val="000000"/>
                </a:solidFill>
                <a:latin typeface="宋体"/>
                <a:ea typeface="宋体"/>
              </a:rPr>
              <a:t>围</a:t>
            </a:r>
            <a:r>
              <a:rPr lang="zh-CN" altLang="en-US" sz="2000" spc="-19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85" dirty="0">
                <a:solidFill>
                  <a:srgbClr val="000000"/>
                </a:solidFill>
                <a:latin typeface="宋体"/>
                <a:ea typeface="宋体"/>
              </a:rPr>
              <a:t>战</a:t>
            </a:r>
            <a:r>
              <a:rPr lang="zh-CN" altLang="en-US" sz="2000" spc="-19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85" dirty="0">
                <a:solidFill>
                  <a:srgbClr val="000000"/>
                </a:solidFill>
                <a:latin typeface="宋体"/>
                <a:ea typeface="宋体"/>
              </a:rPr>
              <a:t>斗</a:t>
            </a:r>
            <a:r>
              <a:rPr lang="zh-CN" altLang="en-US" sz="2000" spc="-19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85" dirty="0">
                <a:solidFill>
                  <a:srgbClr val="000000"/>
                </a:solidFill>
                <a:latin typeface="宋体"/>
                <a:ea typeface="宋体"/>
              </a:rPr>
              <a:t>中</a:t>
            </a:r>
            <a:r>
              <a:rPr lang="zh-CN" altLang="en-US" sz="2000" spc="-20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390" dirty="0">
                <a:solidFill>
                  <a:srgbClr val="000000"/>
                </a:solidFill>
                <a:latin typeface="宋体"/>
                <a:ea typeface="宋体"/>
              </a:rPr>
              <a:t>壮</a:t>
            </a:r>
            <a:br/>
            <a:r>
              <a:rPr lang="zh-CN" altLang="en-US" sz="2000" spc="230" dirty="0">
                <a:solidFill>
                  <a:srgbClr val="000000"/>
                </a:solidFill>
                <a:latin typeface="宋体"/>
                <a:ea typeface="宋体"/>
              </a:rPr>
              <a:t>烈牺</a:t>
            </a:r>
            <a:r>
              <a:rPr lang="zh-CN" altLang="en-US" sz="2000" spc="225" dirty="0">
                <a:solidFill>
                  <a:srgbClr val="000000"/>
                </a:solidFill>
                <a:latin typeface="宋体"/>
                <a:ea typeface="宋体"/>
              </a:rPr>
              <a:t>牲。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4" name="Picture 504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0350" cy="6864350"/>
          </a:xfrm>
          <a:prstGeom prst="rect">
            <a:avLst/>
          </a:prstGeom>
        </p:spPr>
      </p:pic>
      <p:sp>
        <p:nvSpPr>
          <p:cNvPr id="504" name="Freeform 504"> 
				</p:cNvPr>
          <p:cNvSpPr/>
          <p:nvPr/>
        </p:nvSpPr>
        <p:spPr>
          <a:xfrm>
            <a:off x="606425" y="1030604"/>
            <a:ext cx="8069326" cy="772287"/>
          </a:xfrm>
          <a:custGeom>
            <a:avLst/>
            <a:gdLst>
              <a:gd name="connsiteX0" fmla="*/ 0 w 8069326"/>
              <a:gd name="connsiteY0" fmla="*/ 175514 h 772287"/>
              <a:gd name="connsiteX1" fmla="*/ 175488 w 8069326"/>
              <a:gd name="connsiteY1" fmla="*/ 0 h 772287"/>
              <a:gd name="connsiteX2" fmla="*/ 7893939 w 8069326"/>
              <a:gd name="connsiteY2" fmla="*/ 0 h 772287"/>
              <a:gd name="connsiteX3" fmla="*/ 8069326 w 8069326"/>
              <a:gd name="connsiteY3" fmla="*/ 175514 h 772287"/>
              <a:gd name="connsiteX4" fmla="*/ 8069326 w 8069326"/>
              <a:gd name="connsiteY4" fmla="*/ 596773 h 772287"/>
              <a:gd name="connsiteX5" fmla="*/ 7893939 w 8069326"/>
              <a:gd name="connsiteY5" fmla="*/ 772287 h 772287"/>
              <a:gd name="connsiteX6" fmla="*/ 175488 w 8069326"/>
              <a:gd name="connsiteY6" fmla="*/ 772287 h 772287"/>
              <a:gd name="connsiteX7" fmla="*/ 0 w 8069326"/>
              <a:gd name="connsiteY7" fmla="*/ 596773 h 772287"/>
              <a:gd name="connsiteX8" fmla="*/ 0 w 8069326"/>
              <a:gd name="connsiteY8" fmla="*/ 175514 h 772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69326" h="772287">
                <a:moveTo>
                  <a:pt x="0" y="175514"/>
                </a:moveTo>
                <a:cubicBezTo>
                  <a:pt x="0" y="78613"/>
                  <a:pt x="78574" y="0"/>
                  <a:pt x="175488" y="0"/>
                </a:cubicBezTo>
                <a:lnTo>
                  <a:pt x="7893939" y="0"/>
                </a:lnTo>
                <a:cubicBezTo>
                  <a:pt x="7990840" y="0"/>
                  <a:pt x="8069326" y="78613"/>
                  <a:pt x="8069326" y="175514"/>
                </a:cubicBezTo>
                <a:lnTo>
                  <a:pt x="8069326" y="596773"/>
                </a:lnTo>
                <a:cubicBezTo>
                  <a:pt x="8069326" y="693673"/>
                  <a:pt x="7990840" y="772287"/>
                  <a:pt x="7893939" y="772287"/>
                </a:cubicBezTo>
                <a:lnTo>
                  <a:pt x="175488" y="772287"/>
                </a:lnTo>
                <a:cubicBezTo>
                  <a:pt x="78574" y="772287"/>
                  <a:pt x="0" y="693673"/>
                  <a:pt x="0" y="596773"/>
                </a:cubicBezTo>
                <a:lnTo>
                  <a:pt x="0" y="175514"/>
                </a:lnTo>
                <a:close/>
              </a:path>
            </a:pathLst>
          </a:custGeom>
          <a:solidFill>
            <a:srgbClr val="c00000">
              <a:alpha val="100000"/>
            </a:srgbClr>
          </a:solidFill>
          <a:ln w="20">
            <a:solidFill>
              <a:srgbClr val="c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6" name="Picture 506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425" y="1030604"/>
            <a:ext cx="8187690" cy="929004"/>
          </a:xfrm>
          <a:prstGeom prst="rect">
            <a:avLst/>
          </a:prstGeom>
        </p:spPr>
      </p:pic>
      <p:pic>
        <p:nvPicPr>
          <p:cNvPr id="507" name="Picture 507">
					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50" y="2387600"/>
            <a:ext cx="4483100" cy="2679700"/>
          </a:xfrm>
          <a:prstGeom prst="rect">
            <a:avLst/>
          </a:prstGeom>
        </p:spPr>
      </p:pic>
      <p:pic>
        <p:nvPicPr>
          <p:cNvPr id="508" name="Picture 508">
					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9950" y="3054350"/>
            <a:ext cx="4394200" cy="2940050"/>
          </a:xfrm>
          <a:prstGeom prst="rect">
            <a:avLst/>
          </a:prstGeom>
        </p:spPr>
      </p:pic>
      <p:sp>
        <p:nvSpPr>
          <p:cNvPr id="508" name="TextBox 508"/>
          <p:cNvSpPr txBox="1"/>
          <p:nvPr/>
        </p:nvSpPr>
        <p:spPr>
          <a:xfrm>
            <a:off x="391363" y="1198551"/>
            <a:ext cx="8166456" cy="47384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356006" indent="478536">
              <a:lnSpc>
                <a:spcPct val="96666"/>
              </a:lnSpc>
            </a:pPr>
            <a:r>
              <a:rPr lang="zh-CN" altLang="en-US" sz="1800" spc="-10" b="1" dirty="0">
                <a:solidFill>
                  <a:srgbClr val="ffffff"/>
                </a:solidFill>
                <a:latin typeface="宋体"/>
                <a:ea typeface="宋体"/>
              </a:rPr>
              <a:t>应对“文化大革命”造成的严重局面，开创改革开放和</a:t>
            </a:r>
            <a:r>
              <a:rPr lang="zh-CN" altLang="en-US" sz="1800" spc="-5" b="1" dirty="0">
                <a:solidFill>
                  <a:srgbClr val="ffffff"/>
                </a:solidFill>
                <a:latin typeface="宋体"/>
                <a:ea typeface="宋体"/>
              </a:rPr>
              <a:t>社会主义现代化建</a:t>
            </a:r>
            <a:r>
              <a:rPr lang="zh-CN" altLang="en-US" sz="1800" spc="-15" b="1" dirty="0">
                <a:solidFill>
                  <a:srgbClr val="ffffff"/>
                </a:solidFill>
                <a:latin typeface="宋体"/>
                <a:ea typeface="宋体"/>
              </a:rPr>
              <a:t>设新</a:t>
            </a:r>
            <a:r>
              <a:rPr lang="zh-CN" altLang="en-US" sz="1800" spc="-5" b="1" dirty="0">
                <a:solidFill>
                  <a:srgbClr val="ffffff"/>
                </a:solidFill>
                <a:latin typeface="宋体"/>
                <a:ea typeface="宋体"/>
              </a:rPr>
              <a:t>时期。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14"/>
              </a:lnSpc>
            </a:pPr>
            <a:endParaRPr lang="en-US" dirty="0" smtClean="0"/>
          </a:p>
          <a:p>
            <a:pPr hangingPunct="0" marL="4645202">
              <a:lnSpc>
                <a:spcPct val="96666"/>
              </a:lnSpc>
            </a:pPr>
            <a:r>
              <a:rPr lang="zh-CN" altLang="en-US" sz="1800" spc="35" dirty="0">
                <a:solidFill>
                  <a:srgbClr val="c00000"/>
                </a:solidFill>
                <a:latin typeface="宋体"/>
                <a:ea typeface="宋体"/>
              </a:rPr>
              <a:t>1978年，北京，十一届三中</a:t>
            </a:r>
            <a:r>
              <a:rPr lang="zh-CN" altLang="en-US" sz="1800" spc="30" dirty="0">
                <a:solidFill>
                  <a:srgbClr val="c00000"/>
                </a:solidFill>
                <a:latin typeface="宋体"/>
                <a:ea typeface="宋体"/>
              </a:rPr>
              <a:t>全会上</a:t>
            </a:r>
            <a:r>
              <a:rPr lang="zh-CN" altLang="en-US" sz="1800" spc="-5" dirty="0">
                <a:solidFill>
                  <a:srgbClr val="c00000"/>
                </a:solidFill>
                <a:latin typeface="宋体"/>
                <a:ea typeface="宋体"/>
              </a:rPr>
              <a:t>邓小</a:t>
            </a:r>
            <a:r>
              <a:rPr lang="zh-CN" altLang="en-US" sz="1800" dirty="0">
                <a:solidFill>
                  <a:srgbClr val="c00000"/>
                </a:solidFill>
                <a:latin typeface="宋体"/>
                <a:ea typeface="宋体"/>
              </a:rPr>
              <a:t>平在讲话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720"/>
              </a:lnSpc>
            </a:pPr>
            <a:endParaRPr lang="en-US" dirty="0" smtClean="0"/>
          </a:p>
          <a:p>
            <a:pPr hangingPunct="0" marL="0" indent="408432">
              <a:lnSpc>
                <a:spcPct val="96666"/>
              </a:lnSpc>
            </a:pPr>
            <a:r>
              <a:rPr lang="zh-CN" altLang="en-US" sz="1800" spc="35" dirty="0">
                <a:solidFill>
                  <a:srgbClr val="c00000"/>
                </a:solidFill>
                <a:latin typeface="宋体"/>
                <a:ea typeface="宋体"/>
              </a:rPr>
              <a:t>粉碎“四人帮”后</a:t>
            </a:r>
            <a:r>
              <a:rPr lang="zh-CN" altLang="en-US" sz="1800" spc="30" dirty="0">
                <a:solidFill>
                  <a:srgbClr val="c00000"/>
                </a:solidFill>
                <a:latin typeface="宋体"/>
                <a:ea typeface="宋体"/>
              </a:rPr>
              <a:t>，首都群众</a:t>
            </a:r>
            <a:br/>
            <a:r>
              <a:rPr lang="zh-CN" altLang="en-US" sz="1800" spc="-5" dirty="0">
                <a:solidFill>
                  <a:srgbClr val="c00000"/>
                </a:solidFill>
                <a:latin typeface="宋体"/>
                <a:ea typeface="宋体"/>
              </a:rPr>
              <a:t>在天</a:t>
            </a:r>
            <a:r>
              <a:rPr lang="zh-CN" altLang="en-US" sz="1800" dirty="0">
                <a:solidFill>
                  <a:srgbClr val="c00000"/>
                </a:solidFill>
                <a:latin typeface="宋体"/>
                <a:ea typeface="宋体"/>
              </a:rPr>
              <a:t>安门广场举行欢庆活动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0" name="Picture 510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0350" cy="6864350"/>
          </a:xfrm>
          <a:prstGeom prst="rect">
            <a:avLst/>
          </a:prstGeom>
        </p:spPr>
      </p:pic>
      <p:sp>
        <p:nvSpPr>
          <p:cNvPr id="510" name="Freeform 510"> 
				</p:cNvPr>
          <p:cNvSpPr/>
          <p:nvPr/>
        </p:nvSpPr>
        <p:spPr>
          <a:xfrm>
            <a:off x="606425" y="1030604"/>
            <a:ext cx="8069326" cy="772287"/>
          </a:xfrm>
          <a:custGeom>
            <a:avLst/>
            <a:gdLst>
              <a:gd name="connsiteX0" fmla="*/ 0 w 8069326"/>
              <a:gd name="connsiteY0" fmla="*/ 175514 h 772287"/>
              <a:gd name="connsiteX1" fmla="*/ 175488 w 8069326"/>
              <a:gd name="connsiteY1" fmla="*/ 0 h 772287"/>
              <a:gd name="connsiteX2" fmla="*/ 7893939 w 8069326"/>
              <a:gd name="connsiteY2" fmla="*/ 0 h 772287"/>
              <a:gd name="connsiteX3" fmla="*/ 8069326 w 8069326"/>
              <a:gd name="connsiteY3" fmla="*/ 175514 h 772287"/>
              <a:gd name="connsiteX4" fmla="*/ 8069326 w 8069326"/>
              <a:gd name="connsiteY4" fmla="*/ 596773 h 772287"/>
              <a:gd name="connsiteX5" fmla="*/ 7893939 w 8069326"/>
              <a:gd name="connsiteY5" fmla="*/ 772287 h 772287"/>
              <a:gd name="connsiteX6" fmla="*/ 175488 w 8069326"/>
              <a:gd name="connsiteY6" fmla="*/ 772287 h 772287"/>
              <a:gd name="connsiteX7" fmla="*/ 0 w 8069326"/>
              <a:gd name="connsiteY7" fmla="*/ 596773 h 772287"/>
              <a:gd name="connsiteX8" fmla="*/ 0 w 8069326"/>
              <a:gd name="connsiteY8" fmla="*/ 175514 h 772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69326" h="772287">
                <a:moveTo>
                  <a:pt x="0" y="175514"/>
                </a:moveTo>
                <a:cubicBezTo>
                  <a:pt x="0" y="78613"/>
                  <a:pt x="78574" y="0"/>
                  <a:pt x="175488" y="0"/>
                </a:cubicBezTo>
                <a:lnTo>
                  <a:pt x="7893939" y="0"/>
                </a:lnTo>
                <a:cubicBezTo>
                  <a:pt x="7990840" y="0"/>
                  <a:pt x="8069326" y="78613"/>
                  <a:pt x="8069326" y="175514"/>
                </a:cubicBezTo>
                <a:lnTo>
                  <a:pt x="8069326" y="596773"/>
                </a:lnTo>
                <a:cubicBezTo>
                  <a:pt x="8069326" y="693673"/>
                  <a:pt x="7990840" y="772287"/>
                  <a:pt x="7893939" y="772287"/>
                </a:cubicBezTo>
                <a:lnTo>
                  <a:pt x="175488" y="772287"/>
                </a:lnTo>
                <a:cubicBezTo>
                  <a:pt x="78574" y="772287"/>
                  <a:pt x="0" y="693673"/>
                  <a:pt x="0" y="596773"/>
                </a:cubicBezTo>
                <a:lnTo>
                  <a:pt x="0" y="175514"/>
                </a:lnTo>
                <a:close/>
              </a:path>
            </a:pathLst>
          </a:custGeom>
          <a:solidFill>
            <a:srgbClr val="c00000">
              <a:alpha val="100000"/>
            </a:srgbClr>
          </a:solidFill>
          <a:ln w="20">
            <a:solidFill>
              <a:srgbClr val="c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" name="Picture 512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425" y="1030604"/>
            <a:ext cx="8187690" cy="929004"/>
          </a:xfrm>
          <a:prstGeom prst="rect">
            <a:avLst/>
          </a:prstGeom>
        </p:spPr>
      </p:pic>
      <p:pic>
        <p:nvPicPr>
          <p:cNvPr id="513" name="Picture 513">
					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425" y="2175509"/>
            <a:ext cx="8069326" cy="772287"/>
          </a:xfrm>
          <a:prstGeom prst="rect">
            <a:avLst/>
          </a:prstGeom>
        </p:spPr>
      </p:pic>
      <p:pic>
        <p:nvPicPr>
          <p:cNvPr id="514" name="Picture 514">
					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425" y="2175509"/>
            <a:ext cx="8187690" cy="929005"/>
          </a:xfrm>
          <a:prstGeom prst="rect">
            <a:avLst/>
          </a:prstGeom>
        </p:spPr>
      </p:pic>
      <p:pic>
        <p:nvPicPr>
          <p:cNvPr id="515" name="Picture 515">
					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425" y="3284855"/>
            <a:ext cx="8069326" cy="772287"/>
          </a:xfrm>
          <a:prstGeom prst="rect">
            <a:avLst/>
          </a:prstGeom>
        </p:spPr>
      </p:pic>
      <p:pic>
        <p:nvPicPr>
          <p:cNvPr id="516" name="Picture 516">
					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6425" y="3284855"/>
            <a:ext cx="8187690" cy="929004"/>
          </a:xfrm>
          <a:prstGeom prst="rect">
            <a:avLst/>
          </a:prstGeom>
        </p:spPr>
      </p:pic>
      <p:pic>
        <p:nvPicPr>
          <p:cNvPr id="517" name="Picture 517">
					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425" y="4441190"/>
            <a:ext cx="8069326" cy="772287"/>
          </a:xfrm>
          <a:prstGeom prst="rect">
            <a:avLst/>
          </a:prstGeom>
        </p:spPr>
      </p:pic>
      <p:pic>
        <p:nvPicPr>
          <p:cNvPr id="518" name="Picture 518">
					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425" y="4441190"/>
            <a:ext cx="8187690" cy="929004"/>
          </a:xfrm>
          <a:prstGeom prst="rect">
            <a:avLst/>
          </a:prstGeom>
        </p:spPr>
      </p:pic>
      <p:sp>
        <p:nvSpPr>
          <p:cNvPr id="518" name="TextBox 518"/>
          <p:cNvSpPr txBox="1"/>
          <p:nvPr/>
        </p:nvSpPr>
        <p:spPr>
          <a:xfrm>
            <a:off x="747369" y="1198551"/>
            <a:ext cx="7916443" cy="472505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 indent="478536">
              <a:lnSpc>
                <a:spcPct val="96666"/>
              </a:lnSpc>
            </a:pPr>
            <a:r>
              <a:rPr lang="zh-CN" altLang="en-US" sz="1800" spc="35" b="1" dirty="0">
                <a:solidFill>
                  <a:srgbClr val="ffffff"/>
                </a:solidFill>
                <a:latin typeface="宋体"/>
                <a:ea typeface="宋体"/>
              </a:rPr>
              <a:t>应对</a:t>
            </a:r>
            <a:r>
              <a:rPr lang="zh-CN" altLang="en-US" sz="1800" spc="30" b="1" dirty="0">
                <a:solidFill>
                  <a:srgbClr val="ffffff"/>
                </a:solidFill>
                <a:latin typeface="宋体"/>
                <a:ea typeface="宋体"/>
              </a:rPr>
              <a:t>20世纪80年代末90年代初国际国内政治风波的冲击，引领改革开放</a:t>
            </a:r>
            <a:r>
              <a:rPr lang="zh-CN" altLang="en-US" sz="1800" spc="-10" b="1" dirty="0">
                <a:solidFill>
                  <a:srgbClr val="ffffff"/>
                </a:solidFill>
                <a:latin typeface="宋体"/>
                <a:ea typeface="宋体"/>
              </a:rPr>
              <a:t>和社会主义现代化建设航</a:t>
            </a:r>
            <a:r>
              <a:rPr lang="zh-CN" altLang="en-US" sz="1800" spc="-5" b="1" dirty="0">
                <a:solidFill>
                  <a:srgbClr val="ffffff"/>
                </a:solidFill>
                <a:latin typeface="宋体"/>
                <a:ea typeface="宋体"/>
              </a:rPr>
              <a:t>船沿着正确方向前进。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490"/>
              </a:lnSpc>
            </a:pPr>
            <a:endParaRPr lang="en-US" dirty="0" smtClean="0"/>
          </a:p>
          <a:p>
            <a:pPr hangingPunct="0" marL="0" indent="478536">
              <a:lnSpc>
                <a:spcPct val="96666"/>
              </a:lnSpc>
            </a:pPr>
            <a:r>
              <a:rPr lang="zh-CN" altLang="en-US" sz="1800" spc="45" b="1" dirty="0">
                <a:solidFill>
                  <a:srgbClr val="ffffff"/>
                </a:solidFill>
                <a:latin typeface="宋体"/>
                <a:ea typeface="宋体"/>
              </a:rPr>
              <a:t>应对1997年下半年亚洲金</a:t>
            </a:r>
            <a:r>
              <a:rPr lang="zh-CN" altLang="en-US" sz="1800" spc="40" b="1" dirty="0">
                <a:solidFill>
                  <a:srgbClr val="ffffff"/>
                </a:solidFill>
                <a:latin typeface="宋体"/>
                <a:ea typeface="宋体"/>
              </a:rPr>
              <a:t>融危机冲击和1998年严重洪涝灾害，保持经济</a:t>
            </a:r>
            <a:r>
              <a:rPr lang="zh-CN" altLang="en-US" sz="1800" spc="-10" b="1" dirty="0">
                <a:solidFill>
                  <a:srgbClr val="ffffff"/>
                </a:solidFill>
                <a:latin typeface="宋体"/>
                <a:ea typeface="宋体"/>
              </a:rPr>
              <a:t>平稳较快发展，取得抗</a:t>
            </a:r>
            <a:r>
              <a:rPr lang="zh-CN" altLang="en-US" sz="1800" spc="-5" b="1" dirty="0">
                <a:solidFill>
                  <a:srgbClr val="ffffff"/>
                </a:solidFill>
                <a:latin typeface="宋体"/>
                <a:ea typeface="宋体"/>
              </a:rPr>
              <a:t>洪抢险全面胜利。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210"/>
              </a:lnSpc>
            </a:pPr>
            <a:endParaRPr lang="en-US" dirty="0" smtClean="0"/>
          </a:p>
          <a:p>
            <a:pPr hangingPunct="0" marL="0" indent="478536">
              <a:lnSpc>
                <a:spcPct val="96666"/>
              </a:lnSpc>
            </a:pPr>
            <a:r>
              <a:rPr lang="zh-CN" altLang="en-US" sz="1800" spc="20" b="1" dirty="0">
                <a:solidFill>
                  <a:srgbClr val="ffffff"/>
                </a:solidFill>
                <a:latin typeface="宋体"/>
                <a:ea typeface="宋体"/>
              </a:rPr>
              <a:t>应对2003年突如其来的非典疫病</a:t>
            </a:r>
            <a:r>
              <a:rPr lang="zh-CN" altLang="en-US" sz="1800" spc="15" b="1" dirty="0">
                <a:solidFill>
                  <a:srgbClr val="ffffff"/>
                </a:solidFill>
                <a:latin typeface="宋体"/>
                <a:ea typeface="宋体"/>
              </a:rPr>
              <a:t>灾害，取得防治非典和保持经济较快增长</a:t>
            </a:r>
            <a:r>
              <a:rPr lang="zh-CN" altLang="en-US" sz="1800" spc="-15" b="1" dirty="0">
                <a:solidFill>
                  <a:srgbClr val="ffffff"/>
                </a:solidFill>
                <a:latin typeface="宋体"/>
                <a:ea typeface="宋体"/>
              </a:rPr>
              <a:t>的双胜</a:t>
            </a:r>
            <a:r>
              <a:rPr lang="zh-CN" altLang="en-US" sz="1800" spc="-5" b="1" dirty="0">
                <a:solidFill>
                  <a:srgbClr val="ffffff"/>
                </a:solidFill>
                <a:latin typeface="宋体"/>
                <a:ea typeface="宋体"/>
              </a:rPr>
              <a:t>利。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580"/>
              </a:lnSpc>
            </a:pPr>
            <a:endParaRPr lang="en-US" dirty="0" smtClean="0"/>
          </a:p>
          <a:p>
            <a:pPr hangingPunct="0" marL="0" indent="478536">
              <a:lnSpc>
                <a:spcPct val="96666"/>
              </a:lnSpc>
            </a:pPr>
            <a:r>
              <a:rPr lang="zh-CN" altLang="en-US" sz="1800" spc="-10" b="1" dirty="0">
                <a:solidFill>
                  <a:srgbClr val="ffffff"/>
                </a:solidFill>
                <a:latin typeface="宋体"/>
                <a:ea typeface="宋体"/>
              </a:rPr>
              <a:t>应对国际金融危机严重冲击造成的困境，遏止了经济增长</a:t>
            </a:r>
            <a:r>
              <a:rPr lang="zh-CN" altLang="en-US" sz="1800" spc="-5" b="1" dirty="0">
                <a:solidFill>
                  <a:srgbClr val="ffffff"/>
                </a:solidFill>
                <a:latin typeface="宋体"/>
                <a:ea typeface="宋体"/>
              </a:rPr>
              <a:t>明显下滑态势，</a:t>
            </a:r>
            <a:r>
              <a:rPr lang="zh-CN" altLang="en-US" sz="1800" spc="-10" b="1" dirty="0">
                <a:solidFill>
                  <a:srgbClr val="ffffff"/>
                </a:solidFill>
                <a:latin typeface="宋体"/>
                <a:ea typeface="宋体"/>
              </a:rPr>
              <a:t>在全球率先实现经济形</a:t>
            </a:r>
            <a:r>
              <a:rPr lang="zh-CN" altLang="en-US" sz="1800" spc="-5" b="1" dirty="0">
                <a:solidFill>
                  <a:srgbClr val="ffffff"/>
                </a:solidFill>
                <a:latin typeface="宋体"/>
                <a:ea typeface="宋体"/>
              </a:rPr>
              <a:t>势总体回升向好。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515"/>
              </a:lnSpc>
            </a:pPr>
            <a:endParaRPr lang="en-US" dirty="0" smtClean="0"/>
          </a:p>
          <a:p>
            <a:pPr marL="0" indent="3529609">
              <a:lnSpc>
                <a:spcPct val="100000"/>
              </a:lnSpc>
            </a:pPr>
            <a:r>
              <a:rPr lang="en-US" altLang="zh-CN" sz="2000" spc="1445" b="1" dirty="0">
                <a:solidFill>
                  <a:srgbClr val="c00000"/>
                </a:solidFill>
                <a:latin typeface="Arial"/>
                <a:ea typeface="Arial"/>
              </a:rPr>
              <a:t>..</a:t>
            </a:r>
            <a:r>
              <a:rPr lang="en-US" altLang="zh-CN" sz="2000" spc="-60" b="1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altLang="zh-CN" sz="2000" spc="1445" b="1" dirty="0">
                <a:solidFill>
                  <a:srgbClr val="c00000"/>
                </a:solidFill>
                <a:latin typeface="Arial"/>
                <a:ea typeface="Arial"/>
              </a:rPr>
              <a:t>..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0" name="Picture 520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0350" cy="6864350"/>
          </a:xfrm>
          <a:prstGeom prst="rect">
            <a:avLst/>
          </a:prstGeom>
        </p:spPr>
      </p:pic>
      <p:pic>
        <p:nvPicPr>
          <p:cNvPr id="521" name="Picture 521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05400"/>
            <a:ext cx="9150350" cy="990600"/>
          </a:xfrm>
          <a:prstGeom prst="rect">
            <a:avLst/>
          </a:prstGeom>
        </p:spPr>
      </p:pic>
      <p:sp>
        <p:nvSpPr>
          <p:cNvPr id="521" name="Freeform 521"> 
				</p:cNvPr>
          <p:cNvSpPr/>
          <p:nvPr/>
        </p:nvSpPr>
        <p:spPr>
          <a:xfrm>
            <a:off x="4451915" y="1163117"/>
            <a:ext cx="314901" cy="287158"/>
          </a:xfrm>
          <a:custGeom>
            <a:avLst/>
            <a:gdLst>
              <a:gd name="connsiteX0" fmla="*/ 162883 w 314901"/>
              <a:gd name="connsiteY0" fmla="*/ 6552 h 287158"/>
              <a:gd name="connsiteX1" fmla="*/ 185489 w 314901"/>
              <a:gd name="connsiteY1" fmla="*/ 96214 h 287158"/>
              <a:gd name="connsiteX2" fmla="*/ 208603 w 314901"/>
              <a:gd name="connsiteY2" fmla="*/ 112343 h 287158"/>
              <a:gd name="connsiteX3" fmla="*/ 306520 w 314901"/>
              <a:gd name="connsiteY3" fmla="*/ 106374 h 287158"/>
              <a:gd name="connsiteX4" fmla="*/ 310076 w 314901"/>
              <a:gd name="connsiteY4" fmla="*/ 116534 h 287158"/>
              <a:gd name="connsiteX5" fmla="*/ 229431 w 314901"/>
              <a:gd name="connsiteY5" fmla="*/ 162381 h 287158"/>
              <a:gd name="connsiteX6" fmla="*/ 220541 w 314901"/>
              <a:gd name="connsiteY6" fmla="*/ 188670 h 287158"/>
              <a:gd name="connsiteX7" fmla="*/ 255085 w 314901"/>
              <a:gd name="connsiteY7" fmla="*/ 278332 h 287158"/>
              <a:gd name="connsiteX8" fmla="*/ 246195 w 314901"/>
              <a:gd name="connsiteY8" fmla="*/ 284301 h 287158"/>
              <a:gd name="connsiteX9" fmla="*/ 171773 w 314901"/>
              <a:gd name="connsiteY9" fmla="*/ 221436 h 287158"/>
              <a:gd name="connsiteX10" fmla="*/ 142944 w 314901"/>
              <a:gd name="connsiteY10" fmla="*/ 221436 h 287158"/>
              <a:gd name="connsiteX11" fmla="*/ 68522 w 314901"/>
              <a:gd name="connsiteY11" fmla="*/ 284301 h 287158"/>
              <a:gd name="connsiteX12" fmla="*/ 59632 w 314901"/>
              <a:gd name="connsiteY12" fmla="*/ 278332 h 287158"/>
              <a:gd name="connsiteX13" fmla="*/ 94176 w 314901"/>
              <a:gd name="connsiteY13" fmla="*/ 188670 h 287158"/>
              <a:gd name="connsiteX14" fmla="*/ 85413 w 314901"/>
              <a:gd name="connsiteY14" fmla="*/ 162381 h 287158"/>
              <a:gd name="connsiteX15" fmla="*/ 4641 w 314901"/>
              <a:gd name="connsiteY15" fmla="*/ 116534 h 287158"/>
              <a:gd name="connsiteX16" fmla="*/ 8197 w 314901"/>
              <a:gd name="connsiteY16" fmla="*/ 106374 h 287158"/>
              <a:gd name="connsiteX17" fmla="*/ 106241 w 314901"/>
              <a:gd name="connsiteY17" fmla="*/ 112343 h 287158"/>
              <a:gd name="connsiteX18" fmla="*/ 129228 w 314901"/>
              <a:gd name="connsiteY18" fmla="*/ 96214 h 287158"/>
              <a:gd name="connsiteX19" fmla="*/ 151834 w 314901"/>
              <a:gd name="connsiteY19" fmla="*/ 6552 h 287158"/>
              <a:gd name="connsiteX20" fmla="*/ 162883 w 314901"/>
              <a:gd name="connsiteY20" fmla="*/ 6552 h 287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4901" h="287158">
                <a:moveTo>
                  <a:pt x="162883" y="6552"/>
                </a:moveTo>
                <a:lnTo>
                  <a:pt x="185489" y="96214"/>
                </a:lnTo>
                <a:cubicBezTo>
                  <a:pt x="188156" y="105104"/>
                  <a:pt x="198824" y="112343"/>
                  <a:pt x="208603" y="112343"/>
                </a:cubicBezTo>
                <a:lnTo>
                  <a:pt x="306520" y="106374"/>
                </a:lnTo>
                <a:cubicBezTo>
                  <a:pt x="316299" y="106374"/>
                  <a:pt x="317569" y="111073"/>
                  <a:pt x="310076" y="116534"/>
                </a:cubicBezTo>
                <a:lnTo>
                  <a:pt x="229431" y="162381"/>
                </a:lnTo>
                <a:cubicBezTo>
                  <a:pt x="221430" y="167969"/>
                  <a:pt x="217493" y="179780"/>
                  <a:pt x="220541" y="188670"/>
                </a:cubicBezTo>
                <a:lnTo>
                  <a:pt x="255085" y="278332"/>
                </a:lnTo>
                <a:cubicBezTo>
                  <a:pt x="258260" y="287222"/>
                  <a:pt x="254196" y="289762"/>
                  <a:pt x="246195" y="284301"/>
                </a:cubicBezTo>
                <a:lnTo>
                  <a:pt x="171773" y="221436"/>
                </a:lnTo>
                <a:cubicBezTo>
                  <a:pt x="163772" y="215848"/>
                  <a:pt x="150945" y="215848"/>
                  <a:pt x="142944" y="221436"/>
                </a:cubicBezTo>
                <a:lnTo>
                  <a:pt x="68522" y="284301"/>
                </a:lnTo>
                <a:cubicBezTo>
                  <a:pt x="60521" y="289762"/>
                  <a:pt x="56584" y="287222"/>
                  <a:pt x="59632" y="278332"/>
                </a:cubicBezTo>
                <a:lnTo>
                  <a:pt x="94176" y="188670"/>
                </a:lnTo>
                <a:cubicBezTo>
                  <a:pt x="97351" y="179780"/>
                  <a:pt x="93287" y="167969"/>
                  <a:pt x="85413" y="162381"/>
                </a:cubicBezTo>
                <a:lnTo>
                  <a:pt x="4641" y="116534"/>
                </a:lnTo>
                <a:cubicBezTo>
                  <a:pt x="-2851" y="111073"/>
                  <a:pt x="-1454" y="106374"/>
                  <a:pt x="8197" y="106374"/>
                </a:cubicBezTo>
                <a:lnTo>
                  <a:pt x="106241" y="112343"/>
                </a:lnTo>
                <a:cubicBezTo>
                  <a:pt x="115893" y="112343"/>
                  <a:pt x="126180" y="105104"/>
                  <a:pt x="129228" y="96214"/>
                </a:cubicBezTo>
                <a:lnTo>
                  <a:pt x="151834" y="6552"/>
                </a:lnTo>
                <a:cubicBezTo>
                  <a:pt x="155009" y="-2337"/>
                  <a:pt x="159835" y="-2337"/>
                  <a:pt x="162883" y="6552"/>
                </a:cubicBezTo>
                <a:close/>
              </a:path>
            </a:pathLst>
          </a:custGeom>
          <a:solidFill>
            <a:srgbClr val="e20000">
              <a:alpha val="100000"/>
            </a:srgbClr>
          </a:solidFill>
          <a:ln w="20">
            <a:solidFill>
              <a:srgbClr val="e2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3" name="Picture 523">
					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457" y="1223217"/>
            <a:ext cx="182864" cy="166967"/>
          </a:xfrm>
          <a:prstGeom prst="rect">
            <a:avLst/>
          </a:prstGeom>
        </p:spPr>
      </p:pic>
      <p:pic>
        <p:nvPicPr>
          <p:cNvPr id="524" name="Picture 524">
					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6594" y="1223332"/>
            <a:ext cx="182877" cy="166909"/>
          </a:xfrm>
          <a:prstGeom prst="rect">
            <a:avLst/>
          </a:prstGeom>
        </p:spPr>
      </p:pic>
      <p:pic>
        <p:nvPicPr>
          <p:cNvPr id="525" name="Picture 525">
					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2193" y="1259807"/>
            <a:ext cx="103554" cy="94986"/>
          </a:xfrm>
          <a:prstGeom prst="rect">
            <a:avLst/>
          </a:prstGeom>
        </p:spPr>
      </p:pic>
      <p:pic>
        <p:nvPicPr>
          <p:cNvPr id="526" name="Picture 526">
					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4693" y="1259807"/>
            <a:ext cx="103554" cy="94986"/>
          </a:xfrm>
          <a:prstGeom prst="rect">
            <a:avLst/>
          </a:prstGeom>
        </p:spPr>
      </p:pic>
      <p:sp>
        <p:nvSpPr>
          <p:cNvPr id="526" name="Freeform 526"> 
				</p:cNvPr>
          <p:cNvSpPr/>
          <p:nvPr/>
        </p:nvSpPr>
        <p:spPr>
          <a:xfrm>
            <a:off x="5285676" y="1292542"/>
            <a:ext cx="3015995" cy="28575"/>
          </a:xfrm>
          <a:custGeom>
            <a:avLst/>
            <a:gdLst>
              <a:gd name="connsiteX0" fmla="*/ 14287 w 3015995"/>
              <a:gd name="connsiteY0" fmla="*/ 14287 h 28575"/>
              <a:gd name="connsiteX1" fmla="*/ 3001708 w 3015995"/>
              <a:gd name="connsiteY1" fmla="*/ 14287 h 2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15995" h="28575">
                <a:moveTo>
                  <a:pt x="14287" y="14287"/>
                </a:moveTo>
                <a:lnTo>
                  <a:pt x="3001708" y="14287"/>
                </a:lnTo>
              </a:path>
            </a:pathLst>
          </a:custGeom>
          <a:ln w="45">
            <a:solidFill>
              <a:srgbClr val="e71e17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7" name="Freeform 527"> 
				</p:cNvPr>
          <p:cNvSpPr/>
          <p:nvPr/>
        </p:nvSpPr>
        <p:spPr>
          <a:xfrm>
            <a:off x="881062" y="1292542"/>
            <a:ext cx="3057906" cy="28575"/>
          </a:xfrm>
          <a:custGeom>
            <a:avLst/>
            <a:gdLst>
              <a:gd name="connsiteX0" fmla="*/ 14287 w 3057906"/>
              <a:gd name="connsiteY0" fmla="*/ 14287 h 28575"/>
              <a:gd name="connsiteX1" fmla="*/ 3043618 w 3057906"/>
              <a:gd name="connsiteY1" fmla="*/ 14287 h 2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57906" h="28575">
                <a:moveTo>
                  <a:pt x="14287" y="14287"/>
                </a:moveTo>
                <a:lnTo>
                  <a:pt x="3043618" y="14287"/>
                </a:lnTo>
              </a:path>
            </a:pathLst>
          </a:custGeom>
          <a:ln w="45">
            <a:solidFill>
              <a:srgbClr val="e71e17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9" name="Picture 529">
					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51915" y="4689907"/>
            <a:ext cx="314901" cy="287157"/>
          </a:xfrm>
          <a:prstGeom prst="rect">
            <a:avLst/>
          </a:prstGeom>
        </p:spPr>
      </p:pic>
      <p:pic>
        <p:nvPicPr>
          <p:cNvPr id="530" name="Picture 530">
					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88457" y="4750007"/>
            <a:ext cx="182864" cy="166967"/>
          </a:xfrm>
          <a:prstGeom prst="rect">
            <a:avLst/>
          </a:prstGeom>
        </p:spPr>
      </p:pic>
      <p:pic>
        <p:nvPicPr>
          <p:cNvPr id="531" name="Picture 531">
					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46594" y="4750122"/>
            <a:ext cx="182877" cy="166909"/>
          </a:xfrm>
          <a:prstGeom prst="rect">
            <a:avLst/>
          </a:prstGeom>
        </p:spPr>
      </p:pic>
      <p:pic>
        <p:nvPicPr>
          <p:cNvPr id="532" name="Picture 532">
					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72193" y="4786598"/>
            <a:ext cx="103554" cy="94986"/>
          </a:xfrm>
          <a:prstGeom prst="rect">
            <a:avLst/>
          </a:prstGeom>
        </p:spPr>
      </p:pic>
      <p:pic>
        <p:nvPicPr>
          <p:cNvPr id="533" name="Picture 533">
					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24693" y="4786598"/>
            <a:ext cx="103554" cy="94986"/>
          </a:xfrm>
          <a:prstGeom prst="rect">
            <a:avLst/>
          </a:prstGeom>
        </p:spPr>
      </p:pic>
      <p:sp>
        <p:nvSpPr>
          <p:cNvPr id="533" name="Freeform 533"> 
				</p:cNvPr>
          <p:cNvSpPr/>
          <p:nvPr/>
        </p:nvSpPr>
        <p:spPr>
          <a:xfrm>
            <a:off x="5285676" y="4819332"/>
            <a:ext cx="3015995" cy="28575"/>
          </a:xfrm>
          <a:custGeom>
            <a:avLst/>
            <a:gdLst>
              <a:gd name="connsiteX0" fmla="*/ 14287 w 3015995"/>
              <a:gd name="connsiteY0" fmla="*/ 14287 h 28575"/>
              <a:gd name="connsiteX1" fmla="*/ 3001708 w 3015995"/>
              <a:gd name="connsiteY1" fmla="*/ 14287 h 2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15995" h="28575">
                <a:moveTo>
                  <a:pt x="14287" y="14287"/>
                </a:moveTo>
                <a:lnTo>
                  <a:pt x="3001708" y="14287"/>
                </a:lnTo>
              </a:path>
            </a:pathLst>
          </a:custGeom>
          <a:ln w="45">
            <a:solidFill>
              <a:srgbClr val="e71e17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4" name="Freeform 534"> 
				</p:cNvPr>
          <p:cNvSpPr/>
          <p:nvPr/>
        </p:nvSpPr>
        <p:spPr>
          <a:xfrm>
            <a:off x="881062" y="4819332"/>
            <a:ext cx="3057906" cy="28575"/>
          </a:xfrm>
          <a:custGeom>
            <a:avLst/>
            <a:gdLst>
              <a:gd name="connsiteX0" fmla="*/ 14287 w 3057906"/>
              <a:gd name="connsiteY0" fmla="*/ 14287 h 28575"/>
              <a:gd name="connsiteX1" fmla="*/ 3043618 w 3057906"/>
              <a:gd name="connsiteY1" fmla="*/ 14287 h 2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57906" h="28575">
                <a:moveTo>
                  <a:pt x="14287" y="14287"/>
                </a:moveTo>
                <a:lnTo>
                  <a:pt x="3043618" y="14287"/>
                </a:lnTo>
              </a:path>
            </a:pathLst>
          </a:custGeom>
          <a:ln w="45">
            <a:solidFill>
              <a:srgbClr val="e71e17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5" name="TextBox 535"/>
          <p:cNvSpPr txBox="1"/>
          <p:nvPr/>
        </p:nvSpPr>
        <p:spPr>
          <a:xfrm>
            <a:off x="986942" y="1632528"/>
            <a:ext cx="7143453" cy="27465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 indent="522706">
              <a:lnSpc>
                <a:spcPct val="115000"/>
              </a:lnSpc>
            </a:pP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在中国这样的东方大国领导革命、</a:t>
            </a:r>
            <a:r>
              <a:rPr lang="zh-CN" altLang="en-US" sz="2000" spc="-5" dirty="0">
                <a:solidFill>
                  <a:srgbClr val="000000"/>
                </a:solidFill>
                <a:latin typeface="宋体"/>
                <a:ea typeface="宋体"/>
              </a:rPr>
              <a:t>建设、改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革，是根本改造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中国、</a:t>
            </a:r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造福中国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的历史伟业，是前人根本没有干过的崭新事业，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面对的困难和矛盾之多、</a:t>
            </a:r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经历的挑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战和风险之大是世界上任何政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党所不能比拟的，因而在奋斗历程中必然有胜利也有挫折、</a:t>
            </a:r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有高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潮也有低潮、</a:t>
            </a:r>
            <a:r>
              <a:rPr lang="zh-CN" altLang="en-US" sz="2000" spc="10" dirty="0">
                <a:solidFill>
                  <a:srgbClr val="000000"/>
                </a:solidFill>
                <a:latin typeface="宋体"/>
                <a:ea typeface="宋体"/>
              </a:rPr>
              <a:t>有顺境也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有逆境。</a:t>
            </a:r>
          </a:p>
          <a:p>
            <a:pPr hangingPunct="0" marL="0" indent="522706">
              <a:lnSpc>
                <a:spcPct val="115416"/>
              </a:lnSpc>
              <a:spcBef>
                <a:spcPts val="670"/>
              </a:spcBef>
            </a:pPr>
            <a:r>
              <a:rPr lang="zh-CN" altLang="en-US" sz="2000" spc="-5" dirty="0">
                <a:solidFill>
                  <a:srgbClr val="000000"/>
                </a:solidFill>
                <a:latin typeface="宋体"/>
                <a:ea typeface="宋体"/>
              </a:rPr>
              <a:t>中国共产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党团结带领中国人民跨过一道又一道沟坎，饱受磨</a:t>
            </a:r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难而自强不息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，历经挫折而愈挫愈勇，备尝艰辛而愈加成熟。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7" name="Picture 537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0350" cy="6864350"/>
          </a:xfrm>
          <a:prstGeom prst="rect">
            <a:avLst/>
          </a:prstGeom>
        </p:spPr>
      </p:pic>
      <p:pic>
        <p:nvPicPr>
          <p:cNvPr id="538" name="Picture 538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92500"/>
            <a:ext cx="9150350" cy="2508250"/>
          </a:xfrm>
          <a:prstGeom prst="rect">
            <a:avLst/>
          </a:prstGeom>
        </p:spPr>
      </p:pic>
      <p:sp>
        <p:nvSpPr>
          <p:cNvPr id="538" name="Freeform 538"> 
				</p:cNvPr>
          <p:cNvSpPr/>
          <p:nvPr/>
        </p:nvSpPr>
        <p:spPr>
          <a:xfrm>
            <a:off x="941705" y="1644015"/>
            <a:ext cx="7506969" cy="2817494"/>
          </a:xfrm>
          <a:custGeom>
            <a:avLst/>
            <a:gdLst>
              <a:gd name="connsiteX0" fmla="*/ 9525 w 7506969"/>
              <a:gd name="connsiteY0" fmla="*/ 2807969 h 2817494"/>
              <a:gd name="connsiteX1" fmla="*/ 7497444 w 7506969"/>
              <a:gd name="connsiteY1" fmla="*/ 2807969 h 2817494"/>
              <a:gd name="connsiteX2" fmla="*/ 7497444 w 7506969"/>
              <a:gd name="connsiteY2" fmla="*/ 9525 h 2817494"/>
              <a:gd name="connsiteX3" fmla="*/ 9525 w 7506969"/>
              <a:gd name="connsiteY3" fmla="*/ 9525 h 2817494"/>
              <a:gd name="connsiteX4" fmla="*/ 9525 w 7506969"/>
              <a:gd name="connsiteY4" fmla="*/ 2807969 h 2817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06969" h="2817494">
                <a:moveTo>
                  <a:pt x="9525" y="2807969"/>
                </a:moveTo>
                <a:lnTo>
                  <a:pt x="7497444" y="2807969"/>
                </a:lnTo>
                <a:lnTo>
                  <a:pt x="7497444" y="9525"/>
                </a:lnTo>
                <a:lnTo>
                  <a:pt x="9525" y="9525"/>
                </a:lnTo>
                <a:lnTo>
                  <a:pt x="9525" y="2807969"/>
                </a:lnTo>
                <a:close/>
              </a:path>
            </a:pathLst>
          </a:custGeom>
          <a:ln w="30">
            <a:solidFill>
              <a:srgbClr val="c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9" name="TextBox 539"/>
          <p:cNvSpPr txBox="1"/>
          <p:nvPr/>
        </p:nvSpPr>
        <p:spPr>
          <a:xfrm>
            <a:off x="1463294" y="1924028"/>
            <a:ext cx="6480047" cy="23427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 indent="522732">
              <a:lnSpc>
                <a:spcPct val="115000"/>
              </a:lnSpc>
            </a:pPr>
            <a:r>
              <a:rPr lang="zh-CN" altLang="en-US" sz="2000" spc="35" dirty="0">
                <a:solidFill>
                  <a:srgbClr val="000000"/>
                </a:solidFill>
                <a:latin typeface="宋体"/>
                <a:ea typeface="宋体"/>
              </a:rPr>
              <a:t>9</a:t>
            </a:r>
            <a:r>
              <a:rPr lang="zh-CN" altLang="en-US" sz="2000" spc="30" dirty="0">
                <a:solidFill>
                  <a:srgbClr val="000000"/>
                </a:solidFill>
                <a:latin typeface="宋体"/>
                <a:ea typeface="宋体"/>
              </a:rPr>
              <a:t>5年来，中国走过的历程，中国人民和中华民族走过</a:t>
            </a:r>
            <a:r>
              <a:rPr lang="zh-CN" altLang="en-US" sz="2000" spc="30" dirty="0">
                <a:solidFill>
                  <a:srgbClr val="000000"/>
                </a:solidFill>
                <a:latin typeface="宋体"/>
                <a:ea typeface="宋体"/>
              </a:rPr>
              <a:t>的历程，是中国共产党和中国人民用鲜血、</a:t>
            </a:r>
            <a:r>
              <a:rPr lang="zh-CN" altLang="en-US" sz="2000" spc="55" dirty="0">
                <a:solidFill>
                  <a:srgbClr val="000000"/>
                </a:solidFill>
                <a:latin typeface="宋体"/>
                <a:ea typeface="宋体"/>
              </a:rPr>
              <a:t>汗</a:t>
            </a:r>
            <a:r>
              <a:rPr lang="zh-CN" altLang="en-US" sz="2000" spc="50" dirty="0">
                <a:solidFill>
                  <a:srgbClr val="000000"/>
                </a:solidFill>
                <a:latin typeface="宋体"/>
                <a:ea typeface="宋体"/>
              </a:rPr>
              <a:t>水、泪水写</a:t>
            </a:r>
            <a:r>
              <a:rPr lang="zh-CN" altLang="en-US" sz="2000" spc="30" dirty="0">
                <a:solidFill>
                  <a:srgbClr val="000000"/>
                </a:solidFill>
                <a:latin typeface="宋体"/>
                <a:ea typeface="宋体"/>
              </a:rPr>
              <a:t>就的，充满着苦难和辉煌、</a:t>
            </a:r>
            <a:r>
              <a:rPr lang="zh-CN" altLang="en-US" sz="2000" spc="45" dirty="0">
                <a:solidFill>
                  <a:srgbClr val="000000"/>
                </a:solidFill>
                <a:latin typeface="宋体"/>
                <a:ea typeface="宋体"/>
              </a:rPr>
              <a:t>曲折和胜利、</a:t>
            </a:r>
            <a:r>
              <a:rPr lang="zh-CN" altLang="en-US" sz="2000" spc="35" dirty="0">
                <a:solidFill>
                  <a:srgbClr val="000000"/>
                </a:solidFill>
                <a:latin typeface="宋体"/>
                <a:ea typeface="宋体"/>
              </a:rPr>
              <a:t>付出和收获，这</a:t>
            </a:r>
            <a:r>
              <a:rPr lang="zh-CN" altLang="en-US" sz="2000" spc="30" dirty="0">
                <a:solidFill>
                  <a:srgbClr val="000000"/>
                </a:solidFill>
                <a:latin typeface="宋体"/>
                <a:ea typeface="宋体"/>
              </a:rPr>
              <a:t>是中华民族发展史上不能忘却、</a:t>
            </a:r>
            <a:r>
              <a:rPr lang="zh-CN" altLang="en-US" sz="2000" spc="45" dirty="0">
                <a:solidFill>
                  <a:srgbClr val="000000"/>
                </a:solidFill>
                <a:latin typeface="宋体"/>
                <a:ea typeface="宋体"/>
              </a:rPr>
              <a:t>不容否</a:t>
            </a:r>
            <a:r>
              <a:rPr lang="zh-CN" altLang="en-US" sz="2000" spc="40" dirty="0">
                <a:solidFill>
                  <a:srgbClr val="000000"/>
                </a:solidFill>
                <a:latin typeface="宋体"/>
                <a:ea typeface="宋体"/>
              </a:rPr>
              <a:t>定的壮丽篇章，也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是中国人民和中华民族继往开来、</a:t>
            </a:r>
            <a:r>
              <a:rPr lang="zh-CN" altLang="en-US" sz="2000" spc="10" dirty="0">
                <a:solidFill>
                  <a:srgbClr val="000000"/>
                </a:solidFill>
                <a:latin typeface="宋体"/>
                <a:ea typeface="宋体"/>
              </a:rPr>
              <a:t>奋勇前进的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现实基础。</a:t>
            </a:r>
          </a:p>
          <a:p>
            <a:pPr>
              <a:lnSpc>
                <a:spcPts val="850"/>
              </a:lnSpc>
            </a:pPr>
            <a:endParaRPr lang="en-US" dirty="0" smtClean="0"/>
          </a:p>
          <a:p>
            <a:pPr marL="0" indent="5074412">
              <a:lnSpc>
                <a:spcPct val="101666"/>
              </a:lnSpc>
            </a:pPr>
            <a:r>
              <a:rPr lang="zh-CN" altLang="en-US" sz="2000" spc="70" dirty="0">
                <a:solidFill>
                  <a:srgbClr val="000000"/>
                </a:solidFill>
                <a:latin typeface="宋体"/>
                <a:ea typeface="宋体"/>
              </a:rPr>
              <a:t>——习</a:t>
            </a:r>
            <a:r>
              <a:rPr lang="zh-CN" altLang="en-US" sz="2000" spc="60" dirty="0">
                <a:solidFill>
                  <a:srgbClr val="000000"/>
                </a:solidFill>
                <a:latin typeface="宋体"/>
                <a:ea typeface="宋体"/>
              </a:rPr>
              <a:t>近平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Picture 541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0350" cy="6864350"/>
          </a:xfrm>
          <a:prstGeom prst="rect">
            <a:avLst/>
          </a:prstGeom>
        </p:spPr>
      </p:pic>
      <p:sp>
        <p:nvSpPr>
          <p:cNvPr id="541" name="Freeform 541"> 
				</p:cNvPr>
          <p:cNvSpPr/>
          <p:nvPr/>
        </p:nvSpPr>
        <p:spPr>
          <a:xfrm>
            <a:off x="670864" y="1112012"/>
            <a:ext cx="457454" cy="457453"/>
          </a:xfrm>
          <a:custGeom>
            <a:avLst/>
            <a:gdLst>
              <a:gd name="connsiteX0" fmla="*/ 12700 w 457454"/>
              <a:gd name="connsiteY0" fmla="*/ 177800 h 457453"/>
              <a:gd name="connsiteX1" fmla="*/ 177736 w 457454"/>
              <a:gd name="connsiteY1" fmla="*/ 177800 h 457453"/>
              <a:gd name="connsiteX2" fmla="*/ 228726 w 457454"/>
              <a:gd name="connsiteY2" fmla="*/ 12700 h 457453"/>
              <a:gd name="connsiteX3" fmla="*/ 279717 w 457454"/>
              <a:gd name="connsiteY3" fmla="*/ 177800 h 457453"/>
              <a:gd name="connsiteX4" fmla="*/ 444754 w 457454"/>
              <a:gd name="connsiteY4" fmla="*/ 177800 h 457453"/>
              <a:gd name="connsiteX5" fmla="*/ 311238 w 457454"/>
              <a:gd name="connsiteY5" fmla="*/ 279781 h 457453"/>
              <a:gd name="connsiteX6" fmla="*/ 362242 w 457454"/>
              <a:gd name="connsiteY6" fmla="*/ 444753 h 457453"/>
              <a:gd name="connsiteX7" fmla="*/ 228726 w 457454"/>
              <a:gd name="connsiteY7" fmla="*/ 342772 h 457453"/>
              <a:gd name="connsiteX8" fmla="*/ 95211 w 457454"/>
              <a:gd name="connsiteY8" fmla="*/ 444753 h 457453"/>
              <a:gd name="connsiteX9" fmla="*/ 146215 w 457454"/>
              <a:gd name="connsiteY9" fmla="*/ 279781 h 457453"/>
              <a:gd name="connsiteX10" fmla="*/ 12700 w 457454"/>
              <a:gd name="connsiteY10" fmla="*/ 177800 h 457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57454" h="457453">
                <a:moveTo>
                  <a:pt x="12700" y="177800"/>
                </a:moveTo>
                <a:lnTo>
                  <a:pt x="177736" y="177800"/>
                </a:lnTo>
                <a:lnTo>
                  <a:pt x="228726" y="12700"/>
                </a:lnTo>
                <a:lnTo>
                  <a:pt x="279717" y="177800"/>
                </a:lnTo>
                <a:lnTo>
                  <a:pt x="444754" y="177800"/>
                </a:lnTo>
                <a:lnTo>
                  <a:pt x="311238" y="279781"/>
                </a:lnTo>
                <a:lnTo>
                  <a:pt x="362242" y="444753"/>
                </a:lnTo>
                <a:lnTo>
                  <a:pt x="228726" y="342772"/>
                </a:lnTo>
                <a:lnTo>
                  <a:pt x="95211" y="444753"/>
                </a:lnTo>
                <a:lnTo>
                  <a:pt x="146215" y="279781"/>
                </a:lnTo>
                <a:lnTo>
                  <a:pt x="12700" y="177800"/>
                </a:lnTo>
                <a:close/>
              </a:path>
            </a:pathLst>
          </a:custGeom>
          <a:solidFill>
            <a:srgbClr val="b02d2e">
              <a:alpha val="100000"/>
            </a:srgbClr>
          </a:solidFill>
          <a:ln w="40">
            <a:solidFill>
              <a:srgbClr val="c12c2d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2" name="TextBox 542"/>
          <p:cNvSpPr txBox="1"/>
          <p:nvPr/>
        </p:nvSpPr>
        <p:spPr>
          <a:xfrm>
            <a:off x="662940" y="1087079"/>
            <a:ext cx="7418477" cy="36432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575767">
              <a:lnSpc>
                <a:spcPct val="101250"/>
              </a:lnSpc>
            </a:pPr>
            <a:r>
              <a:rPr lang="zh-CN" altLang="en-US" sz="3000" spc="-20" b="1" dirty="0">
                <a:solidFill>
                  <a:srgbClr val="000000"/>
                </a:solidFill>
                <a:latin typeface="宋体"/>
                <a:ea typeface="宋体"/>
              </a:rPr>
              <a:t>文献</a:t>
            </a:r>
            <a:r>
              <a:rPr lang="zh-CN" altLang="en-US" sz="3000" spc="-10" b="1" dirty="0">
                <a:solidFill>
                  <a:srgbClr val="000000"/>
                </a:solidFill>
                <a:latin typeface="宋体"/>
                <a:ea typeface="宋体"/>
              </a:rPr>
              <a:t>阅读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140"/>
              </a:lnSpc>
            </a:pPr>
            <a:endParaRPr lang="en-US" dirty="0" smtClean="0"/>
          </a:p>
          <a:p>
            <a:pPr hangingPunct="0" marL="299008" indent="-299008">
              <a:lnSpc>
                <a:spcPct val="138333"/>
              </a:lnSpc>
            </a:pPr>
            <a:r>
              <a:rPr lang="zh-CN" altLang="en-US" sz="2000" spc="20" dirty="0">
                <a:solidFill>
                  <a:srgbClr val="000000"/>
                </a:solidFill>
                <a:latin typeface="宋体"/>
                <a:ea typeface="宋体"/>
              </a:rPr>
              <a:t>1.</a:t>
            </a:r>
            <a:r>
              <a:rPr lang="zh-CN" altLang="en-US" sz="2000" spc="-31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35" dirty="0">
                <a:solidFill>
                  <a:srgbClr val="000000"/>
                </a:solidFill>
                <a:latin typeface="宋体"/>
                <a:ea typeface="宋体"/>
              </a:rPr>
              <a:t>中共中央文献研究室编：《邓小平传（1904—1974）》，中央</a:t>
            </a:r>
            <a:r>
              <a:rPr lang="zh-CN" altLang="en-US" sz="2000" spc="65" dirty="0">
                <a:solidFill>
                  <a:srgbClr val="000000"/>
                </a:solidFill>
                <a:latin typeface="宋体"/>
                <a:ea typeface="宋体"/>
              </a:rPr>
              <a:t>文献出</a:t>
            </a:r>
            <a:r>
              <a:rPr lang="zh-CN" altLang="en-US" sz="2000" spc="60" dirty="0">
                <a:solidFill>
                  <a:srgbClr val="000000"/>
                </a:solidFill>
                <a:latin typeface="宋体"/>
                <a:ea typeface="宋体"/>
              </a:rPr>
              <a:t>版社2014年版。</a:t>
            </a:r>
          </a:p>
          <a:p>
            <a:pPr hangingPunct="0" marL="299008" indent="-299008">
              <a:lnSpc>
                <a:spcPct val="138333"/>
              </a:lnSpc>
            </a:pPr>
            <a:r>
              <a:rPr lang="zh-CN" altLang="en-US" sz="2000" spc="-5" dirty="0">
                <a:solidFill>
                  <a:srgbClr val="000000"/>
                </a:solidFill>
                <a:latin typeface="宋体"/>
                <a:ea typeface="宋体"/>
              </a:rPr>
              <a:t>2.</a:t>
            </a:r>
            <a:r>
              <a:rPr lang="zh-CN" altLang="en-US" sz="2000" spc="-45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10" dirty="0">
                <a:solidFill>
                  <a:srgbClr val="000000"/>
                </a:solidFill>
                <a:latin typeface="宋体"/>
                <a:ea typeface="宋体"/>
              </a:rPr>
              <a:t>石仲泉、陈登才主编：《中国共产党早期领导人的故事》，中共</a:t>
            </a:r>
            <a:r>
              <a:rPr lang="zh-CN" altLang="en-US" sz="2000" spc="65" dirty="0">
                <a:solidFill>
                  <a:srgbClr val="000000"/>
                </a:solidFill>
                <a:latin typeface="宋体"/>
                <a:ea typeface="宋体"/>
              </a:rPr>
              <a:t>党史出</a:t>
            </a:r>
            <a:r>
              <a:rPr lang="zh-CN" altLang="en-US" sz="2000" spc="60" dirty="0">
                <a:solidFill>
                  <a:srgbClr val="000000"/>
                </a:solidFill>
                <a:latin typeface="宋体"/>
                <a:ea typeface="宋体"/>
              </a:rPr>
              <a:t>版社2010年版。</a:t>
            </a:r>
          </a:p>
          <a:p>
            <a:pPr hangingPunct="0" marL="299008" indent="-299008">
              <a:lnSpc>
                <a:spcPct val="138333"/>
              </a:lnSpc>
            </a:pP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3.</a:t>
            </a:r>
            <a:r>
              <a:rPr lang="zh-CN" altLang="en-US" sz="2000" spc="-41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中共党史出版社编：《铁流二万五千里——长征》，中共党史</a:t>
            </a:r>
            <a:r>
              <a:rPr lang="zh-CN" altLang="en-US" sz="2000" spc="75" dirty="0">
                <a:solidFill>
                  <a:srgbClr val="000000"/>
                </a:solidFill>
                <a:latin typeface="宋体"/>
                <a:ea typeface="宋体"/>
              </a:rPr>
              <a:t>出版社20</a:t>
            </a:r>
            <a:r>
              <a:rPr lang="zh-CN" altLang="en-US" sz="2000" spc="70" dirty="0">
                <a:solidFill>
                  <a:srgbClr val="000000"/>
                </a:solidFill>
                <a:latin typeface="宋体"/>
                <a:ea typeface="宋体"/>
              </a:rPr>
              <a:t>11年版。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4" name="Picture 544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0350" cy="6864350"/>
          </a:xfrm>
          <a:prstGeom prst="rect">
            <a:avLst/>
          </a:prstGeom>
        </p:spPr>
      </p:pic>
      <p:pic>
        <p:nvPicPr>
          <p:cNvPr id="545" name="Picture 545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93800"/>
            <a:ext cx="2133600" cy="3441700"/>
          </a:xfrm>
          <a:prstGeom prst="rect">
            <a:avLst/>
          </a:prstGeom>
        </p:spPr>
      </p:pic>
      <p:pic>
        <p:nvPicPr>
          <p:cNvPr id="546" name="Picture 546">
					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3550" y="2463800"/>
            <a:ext cx="7048500" cy="2355850"/>
          </a:xfrm>
          <a:prstGeom prst="rect">
            <a:avLst/>
          </a:prstGeom>
        </p:spPr>
      </p:pic>
      <p:sp>
        <p:nvSpPr>
          <p:cNvPr id="546" name="Freeform 546"> 
				</p:cNvPr>
          <p:cNvSpPr/>
          <p:nvPr/>
        </p:nvSpPr>
        <p:spPr>
          <a:xfrm>
            <a:off x="1760728" y="2495423"/>
            <a:ext cx="6933564" cy="2236724"/>
          </a:xfrm>
          <a:custGeom>
            <a:avLst/>
            <a:gdLst>
              <a:gd name="connsiteX0" fmla="*/ 17779 w 6933564"/>
              <a:gd name="connsiteY0" fmla="*/ 185038 h 2236724"/>
              <a:gd name="connsiteX1" fmla="*/ 185039 w 6933564"/>
              <a:gd name="connsiteY1" fmla="*/ 17779 h 2236724"/>
              <a:gd name="connsiteX2" fmla="*/ 6748526 w 6933564"/>
              <a:gd name="connsiteY2" fmla="*/ 17779 h 2236724"/>
              <a:gd name="connsiteX3" fmla="*/ 6915785 w 6933564"/>
              <a:gd name="connsiteY3" fmla="*/ 185038 h 2236724"/>
              <a:gd name="connsiteX4" fmla="*/ 6915785 w 6933564"/>
              <a:gd name="connsiteY4" fmla="*/ 2051811 h 2236724"/>
              <a:gd name="connsiteX5" fmla="*/ 6748526 w 6933564"/>
              <a:gd name="connsiteY5" fmla="*/ 2218944 h 2236724"/>
              <a:gd name="connsiteX6" fmla="*/ 185039 w 6933564"/>
              <a:gd name="connsiteY6" fmla="*/ 2218944 h 2236724"/>
              <a:gd name="connsiteX7" fmla="*/ 17779 w 6933564"/>
              <a:gd name="connsiteY7" fmla="*/ 2051811 h 2236724"/>
              <a:gd name="connsiteX8" fmla="*/ 17779 w 6933564"/>
              <a:gd name="connsiteY8" fmla="*/ 185038 h 2236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33564" h="2236724">
                <a:moveTo>
                  <a:pt x="17779" y="185038"/>
                </a:moveTo>
                <a:cubicBezTo>
                  <a:pt x="17779" y="92582"/>
                  <a:pt x="92710" y="17779"/>
                  <a:pt x="185039" y="17779"/>
                </a:cubicBezTo>
                <a:lnTo>
                  <a:pt x="6748526" y="17779"/>
                </a:lnTo>
                <a:cubicBezTo>
                  <a:pt x="6840854" y="17779"/>
                  <a:pt x="6915785" y="92582"/>
                  <a:pt x="6915785" y="185038"/>
                </a:cubicBezTo>
                <a:lnTo>
                  <a:pt x="6915785" y="2051811"/>
                </a:lnTo>
                <a:cubicBezTo>
                  <a:pt x="6915785" y="2144140"/>
                  <a:pt x="6840854" y="2218944"/>
                  <a:pt x="6748526" y="2218944"/>
                </a:cubicBezTo>
                <a:lnTo>
                  <a:pt x="185039" y="2218944"/>
                </a:lnTo>
                <a:cubicBezTo>
                  <a:pt x="92710" y="2218944"/>
                  <a:pt x="17779" y="2144140"/>
                  <a:pt x="17779" y="2051811"/>
                </a:cubicBezTo>
                <a:lnTo>
                  <a:pt x="17779" y="185038"/>
                </a:lnTo>
                <a:close/>
              </a:path>
            </a:pathLst>
          </a:custGeom>
          <a:ln w="56">
            <a:solidFill>
              <a:srgbClr val="ff4c35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8" name="Picture 548">
					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8982" y="1679854"/>
            <a:ext cx="2664333" cy="523214"/>
          </a:xfrm>
          <a:prstGeom prst="rect">
            <a:avLst/>
          </a:prstGeom>
        </p:spPr>
      </p:pic>
      <p:pic>
        <p:nvPicPr>
          <p:cNvPr id="549" name="Picture 549">
					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8300" y="1606550"/>
            <a:ext cx="584200" cy="800100"/>
          </a:xfrm>
          <a:prstGeom prst="rect">
            <a:avLst/>
          </a:prstGeom>
        </p:spPr>
      </p:pic>
      <p:pic>
        <p:nvPicPr>
          <p:cNvPr id="550" name="Picture 550">
					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46250" y="1606550"/>
            <a:ext cx="2254250" cy="800100"/>
          </a:xfrm>
          <a:prstGeom prst="rect">
            <a:avLst/>
          </a:prstGeom>
        </p:spPr>
      </p:pic>
      <p:pic>
        <p:nvPicPr>
          <p:cNvPr id="551" name="Picture 551">
					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17900" y="1606550"/>
            <a:ext cx="590550" cy="800100"/>
          </a:xfrm>
          <a:prstGeom prst="rect">
            <a:avLst/>
          </a:prstGeom>
        </p:spPr>
      </p:pic>
      <p:sp>
        <p:nvSpPr>
          <p:cNvPr id="551" name="TextBox 551"/>
          <p:cNvSpPr txBox="1"/>
          <p:nvPr/>
        </p:nvSpPr>
        <p:spPr>
          <a:xfrm>
            <a:off x="1967484" y="1691708"/>
            <a:ext cx="6113018" cy="27871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1250"/>
              </a:lnSpc>
            </a:pPr>
            <a:r>
              <a:rPr lang="zh-CN" altLang="en-US" sz="2800" spc="-20" b="1" dirty="0">
                <a:solidFill>
                  <a:srgbClr val="fffcdb"/>
                </a:solidFill>
                <a:latin typeface="宋体"/>
                <a:ea typeface="宋体"/>
              </a:rPr>
              <a:t>问题与</a:t>
            </a:r>
            <a:r>
              <a:rPr lang="zh-CN" altLang="en-US" sz="2800" spc="-15" b="1" dirty="0">
                <a:solidFill>
                  <a:srgbClr val="fffcdb"/>
                </a:solidFill>
                <a:latin typeface="宋体"/>
                <a:ea typeface="宋体"/>
              </a:rPr>
              <a:t>思考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885"/>
              </a:lnSpc>
            </a:pPr>
            <a:endParaRPr lang="en-US" dirty="0" smtClean="0"/>
          </a:p>
          <a:p>
            <a:pPr hangingPunct="0" marL="248158">
              <a:lnSpc>
                <a:spcPct val="96666"/>
              </a:lnSpc>
            </a:pPr>
            <a:r>
              <a:rPr lang="zh-CN" altLang="en-US" sz="2400" spc="-10" b="1" dirty="0">
                <a:solidFill>
                  <a:srgbClr val="000000"/>
                </a:solidFill>
                <a:latin typeface="宋体"/>
                <a:ea typeface="宋体"/>
              </a:rPr>
              <a:t>1.</a:t>
            </a:r>
            <a:r>
              <a:rPr lang="zh-CN" altLang="en-US" sz="2400" spc="-490" b="1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400" spc="-25" b="1" dirty="0">
                <a:solidFill>
                  <a:srgbClr val="000000"/>
                </a:solidFill>
                <a:latin typeface="宋体"/>
                <a:ea typeface="宋体"/>
              </a:rPr>
              <a:t>在中国特色社会主义新时代如何永葆党的</a:t>
            </a:r>
            <a:r>
              <a:rPr lang="zh-CN" altLang="en-US" sz="2400" spc="-15" b="1" dirty="0">
                <a:solidFill>
                  <a:srgbClr val="000000"/>
                </a:solidFill>
                <a:latin typeface="宋体"/>
                <a:ea typeface="宋体"/>
              </a:rPr>
              <a:t>先进</a:t>
            </a:r>
            <a:r>
              <a:rPr lang="zh-CN" altLang="en-US" sz="2400" spc="-10" b="1" dirty="0">
                <a:solidFill>
                  <a:srgbClr val="000000"/>
                </a:solidFill>
                <a:latin typeface="宋体"/>
                <a:ea typeface="宋体"/>
              </a:rPr>
              <a:t>性和纯洁性？</a:t>
            </a:r>
          </a:p>
          <a:p>
            <a:pPr>
              <a:lnSpc>
                <a:spcPts val="1305"/>
              </a:lnSpc>
            </a:pPr>
            <a:endParaRPr lang="en-US" dirty="0" smtClean="0"/>
          </a:p>
          <a:p>
            <a:pPr hangingPunct="0" marL="248158">
              <a:lnSpc>
                <a:spcPct val="96666"/>
              </a:lnSpc>
            </a:pPr>
            <a:r>
              <a:rPr lang="zh-CN" altLang="en-US" sz="2400" spc="-10" b="1" dirty="0">
                <a:solidFill>
                  <a:srgbClr val="000000"/>
                </a:solidFill>
                <a:latin typeface="宋体"/>
                <a:ea typeface="宋体"/>
              </a:rPr>
              <a:t>2.</a:t>
            </a:r>
            <a:r>
              <a:rPr lang="zh-CN" altLang="en-US" sz="2400" spc="-490" b="1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400" spc="-25" b="1" dirty="0">
                <a:solidFill>
                  <a:srgbClr val="000000"/>
                </a:solidFill>
                <a:latin typeface="宋体"/>
                <a:ea typeface="宋体"/>
              </a:rPr>
              <a:t>中国共产党化解困难、应对挑战的历史经</a:t>
            </a:r>
            <a:r>
              <a:rPr lang="zh-CN" altLang="en-US" sz="2400" spc="-15" b="1" dirty="0">
                <a:solidFill>
                  <a:srgbClr val="000000"/>
                </a:solidFill>
                <a:latin typeface="宋体"/>
                <a:ea typeface="宋体"/>
              </a:rPr>
              <a:t>验</a:t>
            </a:r>
            <a:r>
              <a:rPr lang="zh-CN" altLang="en-US" sz="2400" spc="-10" b="1" dirty="0">
                <a:solidFill>
                  <a:srgbClr val="000000"/>
                </a:solidFill>
                <a:latin typeface="宋体"/>
                <a:ea typeface="宋体"/>
              </a:rPr>
              <a:t>和智慧给我们怎样的启示？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3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0350" cy="6864350"/>
          </a:xfrm>
          <a:prstGeom prst="rect">
            <a:avLst/>
          </a:prstGeom>
        </p:spPr>
      </p:pic>
      <p:sp>
        <p:nvSpPr>
          <p:cNvPr id="23" name="Freeform 23"> 
				</p:cNvPr>
          <p:cNvSpPr/>
          <p:nvPr/>
        </p:nvSpPr>
        <p:spPr>
          <a:xfrm>
            <a:off x="4389685" y="2099107"/>
            <a:ext cx="314901" cy="287157"/>
          </a:xfrm>
          <a:custGeom>
            <a:avLst/>
            <a:gdLst>
              <a:gd name="connsiteX0" fmla="*/ 162883 w 314901"/>
              <a:gd name="connsiteY0" fmla="*/ 6552 h 287157"/>
              <a:gd name="connsiteX1" fmla="*/ 185489 w 314901"/>
              <a:gd name="connsiteY1" fmla="*/ 96214 h 287157"/>
              <a:gd name="connsiteX2" fmla="*/ 208603 w 314901"/>
              <a:gd name="connsiteY2" fmla="*/ 112343 h 287157"/>
              <a:gd name="connsiteX3" fmla="*/ 306520 w 314901"/>
              <a:gd name="connsiteY3" fmla="*/ 106374 h 287157"/>
              <a:gd name="connsiteX4" fmla="*/ 310076 w 314901"/>
              <a:gd name="connsiteY4" fmla="*/ 116534 h 287157"/>
              <a:gd name="connsiteX5" fmla="*/ 229431 w 314901"/>
              <a:gd name="connsiteY5" fmla="*/ 162381 h 287157"/>
              <a:gd name="connsiteX6" fmla="*/ 220541 w 314901"/>
              <a:gd name="connsiteY6" fmla="*/ 188670 h 287157"/>
              <a:gd name="connsiteX7" fmla="*/ 255085 w 314901"/>
              <a:gd name="connsiteY7" fmla="*/ 278332 h 287157"/>
              <a:gd name="connsiteX8" fmla="*/ 246195 w 314901"/>
              <a:gd name="connsiteY8" fmla="*/ 284301 h 287157"/>
              <a:gd name="connsiteX9" fmla="*/ 171774 w 314901"/>
              <a:gd name="connsiteY9" fmla="*/ 221436 h 287157"/>
              <a:gd name="connsiteX10" fmla="*/ 142944 w 314901"/>
              <a:gd name="connsiteY10" fmla="*/ 221436 h 287157"/>
              <a:gd name="connsiteX11" fmla="*/ 68522 w 314901"/>
              <a:gd name="connsiteY11" fmla="*/ 284301 h 287157"/>
              <a:gd name="connsiteX12" fmla="*/ 59632 w 314901"/>
              <a:gd name="connsiteY12" fmla="*/ 278332 h 287157"/>
              <a:gd name="connsiteX13" fmla="*/ 94176 w 314901"/>
              <a:gd name="connsiteY13" fmla="*/ 188670 h 287157"/>
              <a:gd name="connsiteX14" fmla="*/ 85413 w 314901"/>
              <a:gd name="connsiteY14" fmla="*/ 162381 h 287157"/>
              <a:gd name="connsiteX15" fmla="*/ 4641 w 314901"/>
              <a:gd name="connsiteY15" fmla="*/ 116534 h 287157"/>
              <a:gd name="connsiteX16" fmla="*/ 8197 w 314901"/>
              <a:gd name="connsiteY16" fmla="*/ 106374 h 287157"/>
              <a:gd name="connsiteX17" fmla="*/ 106241 w 314901"/>
              <a:gd name="connsiteY17" fmla="*/ 112343 h 287157"/>
              <a:gd name="connsiteX18" fmla="*/ 129228 w 314901"/>
              <a:gd name="connsiteY18" fmla="*/ 96214 h 287157"/>
              <a:gd name="connsiteX19" fmla="*/ 151834 w 314901"/>
              <a:gd name="connsiteY19" fmla="*/ 6552 h 287157"/>
              <a:gd name="connsiteX20" fmla="*/ 162883 w 314901"/>
              <a:gd name="connsiteY20" fmla="*/ 6552 h 287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4901" h="287157">
                <a:moveTo>
                  <a:pt x="162883" y="6552"/>
                </a:moveTo>
                <a:lnTo>
                  <a:pt x="185489" y="96214"/>
                </a:lnTo>
                <a:cubicBezTo>
                  <a:pt x="188156" y="105104"/>
                  <a:pt x="198824" y="112343"/>
                  <a:pt x="208603" y="112343"/>
                </a:cubicBezTo>
                <a:lnTo>
                  <a:pt x="306520" y="106374"/>
                </a:lnTo>
                <a:cubicBezTo>
                  <a:pt x="316299" y="106374"/>
                  <a:pt x="317569" y="111073"/>
                  <a:pt x="310076" y="116534"/>
                </a:cubicBezTo>
                <a:lnTo>
                  <a:pt x="229431" y="162381"/>
                </a:lnTo>
                <a:cubicBezTo>
                  <a:pt x="221430" y="167969"/>
                  <a:pt x="217493" y="179780"/>
                  <a:pt x="220541" y="188670"/>
                </a:cubicBezTo>
                <a:lnTo>
                  <a:pt x="255085" y="278332"/>
                </a:lnTo>
                <a:cubicBezTo>
                  <a:pt x="258260" y="287222"/>
                  <a:pt x="254196" y="289762"/>
                  <a:pt x="246195" y="284301"/>
                </a:cubicBezTo>
                <a:lnTo>
                  <a:pt x="171774" y="221436"/>
                </a:lnTo>
                <a:cubicBezTo>
                  <a:pt x="163772" y="215848"/>
                  <a:pt x="150945" y="215848"/>
                  <a:pt x="142944" y="221436"/>
                </a:cubicBezTo>
                <a:lnTo>
                  <a:pt x="68522" y="284301"/>
                </a:lnTo>
                <a:cubicBezTo>
                  <a:pt x="60521" y="289762"/>
                  <a:pt x="56584" y="287222"/>
                  <a:pt x="59632" y="278332"/>
                </a:cubicBezTo>
                <a:lnTo>
                  <a:pt x="94176" y="188670"/>
                </a:lnTo>
                <a:cubicBezTo>
                  <a:pt x="97351" y="179780"/>
                  <a:pt x="93287" y="167969"/>
                  <a:pt x="85413" y="162381"/>
                </a:cubicBezTo>
                <a:lnTo>
                  <a:pt x="4641" y="116534"/>
                </a:lnTo>
                <a:cubicBezTo>
                  <a:pt x="-2850" y="111073"/>
                  <a:pt x="-1454" y="106374"/>
                  <a:pt x="8197" y="106374"/>
                </a:cubicBezTo>
                <a:lnTo>
                  <a:pt x="106241" y="112343"/>
                </a:lnTo>
                <a:cubicBezTo>
                  <a:pt x="115893" y="112343"/>
                  <a:pt x="126180" y="105104"/>
                  <a:pt x="129228" y="96214"/>
                </a:cubicBezTo>
                <a:lnTo>
                  <a:pt x="151834" y="6552"/>
                </a:lnTo>
                <a:cubicBezTo>
                  <a:pt x="155009" y="-2337"/>
                  <a:pt x="159835" y="-2337"/>
                  <a:pt x="162883" y="6552"/>
                </a:cubicBezTo>
                <a:close/>
              </a:path>
            </a:pathLst>
          </a:custGeom>
          <a:solidFill>
            <a:srgbClr val="e20000">
              <a:alpha val="100000"/>
            </a:srgbClr>
          </a:solidFill>
          <a:ln w="20">
            <a:solidFill>
              <a:srgbClr val="e2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5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6228" y="2159207"/>
            <a:ext cx="182864" cy="166967"/>
          </a:xfrm>
          <a:prstGeom prst="rect">
            <a:avLst/>
          </a:prstGeom>
        </p:spPr>
      </p:pic>
      <p:pic>
        <p:nvPicPr>
          <p:cNvPr id="26" name="Picture 26">
					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4364" y="2159322"/>
            <a:ext cx="182877" cy="166909"/>
          </a:xfrm>
          <a:prstGeom prst="rect">
            <a:avLst/>
          </a:prstGeom>
        </p:spPr>
      </p:pic>
      <p:pic>
        <p:nvPicPr>
          <p:cNvPr id="27" name="Picture 27">
					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9963" y="2195797"/>
            <a:ext cx="103554" cy="94987"/>
          </a:xfrm>
          <a:prstGeom prst="rect">
            <a:avLst/>
          </a:prstGeom>
        </p:spPr>
      </p:pic>
      <p:pic>
        <p:nvPicPr>
          <p:cNvPr id="28" name="Picture 28">
					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2463" y="2195797"/>
            <a:ext cx="103553" cy="94987"/>
          </a:xfrm>
          <a:prstGeom prst="rect">
            <a:avLst/>
          </a:prstGeom>
        </p:spPr>
      </p:pic>
      <p:sp>
        <p:nvSpPr>
          <p:cNvPr id="28" name="Freeform 28"> 
				</p:cNvPr>
          <p:cNvSpPr/>
          <p:nvPr/>
        </p:nvSpPr>
        <p:spPr>
          <a:xfrm>
            <a:off x="5223446" y="2228532"/>
            <a:ext cx="3015996" cy="28575"/>
          </a:xfrm>
          <a:custGeom>
            <a:avLst/>
            <a:gdLst>
              <a:gd name="connsiteX0" fmla="*/ 14287 w 3015996"/>
              <a:gd name="connsiteY0" fmla="*/ 14287 h 28575"/>
              <a:gd name="connsiteX1" fmla="*/ 3001708 w 3015996"/>
              <a:gd name="connsiteY1" fmla="*/ 14287 h 2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15996" h="28575">
                <a:moveTo>
                  <a:pt x="14287" y="14287"/>
                </a:moveTo>
                <a:lnTo>
                  <a:pt x="3001708" y="14287"/>
                </a:lnTo>
              </a:path>
            </a:pathLst>
          </a:custGeom>
          <a:ln w="45">
            <a:solidFill>
              <a:srgbClr val="e71e17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9"> 
				</p:cNvPr>
          <p:cNvSpPr/>
          <p:nvPr/>
        </p:nvSpPr>
        <p:spPr>
          <a:xfrm>
            <a:off x="818832" y="2228532"/>
            <a:ext cx="3057906" cy="28575"/>
          </a:xfrm>
          <a:custGeom>
            <a:avLst/>
            <a:gdLst>
              <a:gd name="connsiteX0" fmla="*/ 14287 w 3057906"/>
              <a:gd name="connsiteY0" fmla="*/ 14287 h 28575"/>
              <a:gd name="connsiteX1" fmla="*/ 3043618 w 3057906"/>
              <a:gd name="connsiteY1" fmla="*/ 14287 h 2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57906" h="28575">
                <a:moveTo>
                  <a:pt x="14287" y="14287"/>
                </a:moveTo>
                <a:lnTo>
                  <a:pt x="3043618" y="14287"/>
                </a:lnTo>
              </a:path>
            </a:pathLst>
          </a:custGeom>
          <a:ln w="45">
            <a:solidFill>
              <a:srgbClr val="e71e17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1">
					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13980" y="1189354"/>
            <a:ext cx="720725" cy="719201"/>
          </a:xfrm>
          <a:prstGeom prst="rect">
            <a:avLst/>
          </a:prstGeom>
        </p:spPr>
      </p:pic>
      <p:sp>
        <p:nvSpPr>
          <p:cNvPr id="31" name="TextBox 31"/>
          <p:cNvSpPr txBox="1"/>
          <p:nvPr/>
        </p:nvSpPr>
        <p:spPr>
          <a:xfrm>
            <a:off x="924763" y="949583"/>
            <a:ext cx="6633007" cy="47539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95833"/>
              </a:lnSpc>
            </a:pPr>
            <a:r>
              <a:rPr lang="zh-CN" altLang="en-US" sz="2800" spc="240" b="1" dirty="0">
                <a:solidFill>
                  <a:srgbClr val="c00000"/>
                </a:solidFill>
                <a:latin typeface="宋体"/>
                <a:ea typeface="宋体"/>
              </a:rPr>
              <a:t>一、</a:t>
            </a:r>
            <a:r>
              <a:rPr lang="zh-CN" altLang="en-US" sz="2800" spc="245" b="1" dirty="0">
                <a:solidFill>
                  <a:srgbClr val="c00000"/>
                </a:solidFill>
                <a:latin typeface="宋体"/>
                <a:ea typeface="宋体"/>
              </a:rPr>
              <a:t>立</a:t>
            </a:r>
            <a:r>
              <a:rPr lang="zh-CN" altLang="en-US" sz="2800" spc="240" b="1" dirty="0">
                <a:solidFill>
                  <a:srgbClr val="c00000"/>
                </a:solidFill>
                <a:latin typeface="宋体"/>
                <a:ea typeface="宋体"/>
              </a:rPr>
              <a:t>党为公：</a:t>
            </a:r>
          </a:p>
          <a:p>
            <a:pPr marL="0" indent="760526">
              <a:lnSpc>
                <a:spcPct val="101250"/>
              </a:lnSpc>
            </a:pPr>
            <a:r>
              <a:rPr lang="zh-CN" altLang="en-US" sz="2800" spc="265" b="1" dirty="0">
                <a:solidFill>
                  <a:srgbClr val="c00000"/>
                </a:solidFill>
                <a:latin typeface="宋体"/>
                <a:ea typeface="宋体"/>
              </a:rPr>
              <a:t>中国共产党永葆了先进性和纯</a:t>
            </a:r>
            <a:r>
              <a:rPr lang="zh-CN" altLang="en-US" sz="2800" spc="260" b="1" dirty="0">
                <a:solidFill>
                  <a:srgbClr val="c00000"/>
                </a:solidFill>
                <a:latin typeface="宋体"/>
                <a:ea typeface="宋体"/>
              </a:rPr>
              <a:t>洁性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635"/>
              </a:lnSpc>
            </a:pPr>
            <a:endParaRPr lang="en-US" dirty="0" smtClean="0"/>
          </a:p>
          <a:p>
            <a:pPr hangingPunct="0" marL="420293" indent="469772">
              <a:lnSpc>
                <a:spcPct val="115000"/>
              </a:lnSpc>
            </a:pPr>
            <a:r>
              <a:rPr lang="zh-CN" altLang="en-US" sz="2000" spc="35" dirty="0">
                <a:solidFill>
                  <a:srgbClr val="000000"/>
                </a:solidFill>
                <a:latin typeface="宋体"/>
                <a:ea typeface="宋体"/>
              </a:rPr>
              <a:t>我们党不仅能够做到与时</a:t>
            </a:r>
            <a:r>
              <a:rPr lang="zh-CN" altLang="en-US" sz="2000" spc="30" dirty="0">
                <a:solidFill>
                  <a:srgbClr val="000000"/>
                </a:solidFill>
                <a:latin typeface="宋体"/>
                <a:ea typeface="宋体"/>
              </a:rPr>
              <a:t>俱进，还能做到自我革命</a:t>
            </a:r>
            <a:r>
              <a:rPr lang="zh-CN" altLang="en-US" sz="2000" spc="20" dirty="0">
                <a:solidFill>
                  <a:srgbClr val="000000"/>
                </a:solidFill>
                <a:latin typeface="宋体"/>
                <a:ea typeface="宋体"/>
              </a:rPr>
              <a:t>和自我斗争，能够无条件接</a:t>
            </a:r>
            <a:r>
              <a:rPr lang="zh-CN" altLang="en-US" sz="2000" spc="15" dirty="0">
                <a:solidFill>
                  <a:srgbClr val="000000"/>
                </a:solidFill>
                <a:latin typeface="宋体"/>
                <a:ea typeface="宋体"/>
              </a:rPr>
              <a:t>受人民监督，无愧为世界上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努力保持</a:t>
            </a:r>
            <a:r>
              <a:rPr lang="zh-CN" altLang="en-US" sz="2000" dirty="0">
                <a:solidFill>
                  <a:srgbClr val="ff0000"/>
                </a:solidFill>
                <a:latin typeface="宋体"/>
                <a:ea typeface="宋体"/>
              </a:rPr>
              <a:t>先进性</a:t>
            </a:r>
            <a:r>
              <a:rPr lang="zh-CN" altLang="en-US" sz="2000" spc="15" dirty="0">
                <a:solidFill>
                  <a:srgbClr val="000000"/>
                </a:solidFill>
                <a:latin typeface="宋体"/>
                <a:ea typeface="宋体"/>
              </a:rPr>
              <a:t>和</a:t>
            </a:r>
            <a:r>
              <a:rPr lang="zh-CN" altLang="en-US" sz="2000" dirty="0">
                <a:solidFill>
                  <a:srgbClr val="ff0000"/>
                </a:solidFill>
                <a:latin typeface="宋体"/>
                <a:ea typeface="宋体"/>
              </a:rPr>
              <a:t>纯洁性</a:t>
            </a:r>
            <a:r>
              <a:rPr lang="zh-CN" altLang="en-US" sz="2000" spc="10" dirty="0">
                <a:solidFill>
                  <a:srgbClr val="000000"/>
                </a:solidFill>
                <a:latin typeface="宋体"/>
                <a:ea typeface="宋体"/>
              </a:rPr>
              <a:t>的政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党。</a:t>
            </a:r>
          </a:p>
          <a:p>
            <a:pPr hangingPunct="0" marL="420293" indent="523113">
              <a:lnSpc>
                <a:spcPct val="115416"/>
              </a:lnSpc>
              <a:spcBef>
                <a:spcPts val="630"/>
              </a:spcBef>
            </a:pPr>
            <a:r>
              <a:rPr lang="zh-CN" altLang="en-US" sz="2000" spc="15" dirty="0">
                <a:solidFill>
                  <a:srgbClr val="000000"/>
                </a:solidFill>
                <a:latin typeface="宋体"/>
                <a:ea typeface="宋体"/>
              </a:rPr>
              <a:t>中国共产党的先进性和纯洁性并不</a:t>
            </a:r>
            <a:r>
              <a:rPr lang="zh-CN" altLang="en-US" sz="2000" spc="10" dirty="0">
                <a:solidFill>
                  <a:srgbClr val="000000"/>
                </a:solidFill>
                <a:latin typeface="宋体"/>
                <a:ea typeface="宋体"/>
              </a:rPr>
              <a:t>是与生俱来的，</a:t>
            </a:r>
            <a:r>
              <a:rPr lang="zh-CN" altLang="en-US" sz="2000" spc="20" dirty="0">
                <a:solidFill>
                  <a:srgbClr val="000000"/>
                </a:solidFill>
                <a:latin typeface="宋体"/>
                <a:ea typeface="宋体"/>
              </a:rPr>
              <a:t>而是在先进理论和先进思</a:t>
            </a:r>
            <a:r>
              <a:rPr lang="zh-CN" altLang="en-US" sz="2000" spc="15" dirty="0">
                <a:solidFill>
                  <a:srgbClr val="000000"/>
                </a:solidFill>
                <a:latin typeface="宋体"/>
                <a:ea typeface="宋体"/>
              </a:rPr>
              <a:t>想指导下，一代代共产党人在</a:t>
            </a:r>
            <a:r>
              <a:rPr lang="zh-CN" altLang="en-US" sz="2000" spc="20" dirty="0">
                <a:solidFill>
                  <a:srgbClr val="000000"/>
                </a:solidFill>
                <a:latin typeface="宋体"/>
                <a:ea typeface="宋体"/>
              </a:rPr>
              <a:t>极其艰难困苦的斗争环境中</a:t>
            </a:r>
            <a:r>
              <a:rPr lang="zh-CN" altLang="en-US" sz="2000" spc="15" dirty="0">
                <a:solidFill>
                  <a:srgbClr val="000000"/>
                </a:solidFill>
                <a:latin typeface="宋体"/>
                <a:ea typeface="宋体"/>
              </a:rPr>
              <a:t>锻炼出来的。中华人民共和</a:t>
            </a:r>
            <a:r>
              <a:rPr lang="zh-CN" altLang="en-US" sz="2000" spc="15" dirty="0">
                <a:solidFill>
                  <a:srgbClr val="000000"/>
                </a:solidFill>
                <a:latin typeface="宋体"/>
                <a:ea typeface="宋体"/>
              </a:rPr>
              <a:t>国成立后，中国共产党人</a:t>
            </a:r>
            <a:r>
              <a:rPr lang="zh-CN" altLang="en-US" sz="2000" spc="20" dirty="0">
                <a:solidFill>
                  <a:srgbClr val="ff0000"/>
                </a:solidFill>
                <a:latin typeface="宋体"/>
                <a:ea typeface="宋体"/>
              </a:rPr>
              <a:t>不忘初心</a:t>
            </a:r>
            <a:r>
              <a:rPr lang="zh-CN" altLang="en-US" sz="2000" spc="20" dirty="0">
                <a:solidFill>
                  <a:srgbClr val="000000"/>
                </a:solidFill>
                <a:latin typeface="宋体"/>
                <a:ea typeface="宋体"/>
              </a:rPr>
              <a:t>，在应对各种</a:t>
            </a:r>
            <a:r>
              <a:rPr lang="zh-CN" altLang="en-US" sz="2000" spc="15" dirty="0">
                <a:solidFill>
                  <a:srgbClr val="000000"/>
                </a:solidFill>
                <a:latin typeface="宋体"/>
                <a:ea typeface="宋体"/>
              </a:rPr>
              <a:t>挑战中</a:t>
            </a:r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依然保持党的先进性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和纯洁性。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3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0350" cy="6864350"/>
          </a:xfrm>
          <a:prstGeom prst="rect">
            <a:avLst/>
          </a:prstGeom>
        </p:spPr>
      </p:pic>
      <p:sp>
        <p:nvSpPr>
          <p:cNvPr id="33" name="Freeform 33"> 
				</p:cNvPr>
          <p:cNvSpPr/>
          <p:nvPr/>
        </p:nvSpPr>
        <p:spPr>
          <a:xfrm>
            <a:off x="4495181" y="2009610"/>
            <a:ext cx="321058" cy="287119"/>
          </a:xfrm>
          <a:custGeom>
            <a:avLst/>
            <a:gdLst>
              <a:gd name="connsiteX0" fmla="*/ 166099 w 321058"/>
              <a:gd name="connsiteY0" fmla="*/ 6514 h 287119"/>
              <a:gd name="connsiteX1" fmla="*/ 189213 w 321058"/>
              <a:gd name="connsiteY1" fmla="*/ 96176 h 287119"/>
              <a:gd name="connsiteX2" fmla="*/ 212708 w 321058"/>
              <a:gd name="connsiteY2" fmla="*/ 112305 h 287119"/>
              <a:gd name="connsiteX3" fmla="*/ 312530 w 321058"/>
              <a:gd name="connsiteY3" fmla="*/ 106336 h 287119"/>
              <a:gd name="connsiteX4" fmla="*/ 316086 w 321058"/>
              <a:gd name="connsiteY4" fmla="*/ 116496 h 287119"/>
              <a:gd name="connsiteX5" fmla="*/ 233917 w 321058"/>
              <a:gd name="connsiteY5" fmla="*/ 162343 h 287119"/>
              <a:gd name="connsiteX6" fmla="*/ 224900 w 321058"/>
              <a:gd name="connsiteY6" fmla="*/ 188632 h 287119"/>
              <a:gd name="connsiteX7" fmla="*/ 260079 w 321058"/>
              <a:gd name="connsiteY7" fmla="*/ 278294 h 287119"/>
              <a:gd name="connsiteX8" fmla="*/ 251062 w 321058"/>
              <a:gd name="connsiteY8" fmla="*/ 284263 h 287119"/>
              <a:gd name="connsiteX9" fmla="*/ 175243 w 321058"/>
              <a:gd name="connsiteY9" fmla="*/ 221398 h 287119"/>
              <a:gd name="connsiteX10" fmla="*/ 145779 w 321058"/>
              <a:gd name="connsiteY10" fmla="*/ 221398 h 287119"/>
              <a:gd name="connsiteX11" fmla="*/ 69960 w 321058"/>
              <a:gd name="connsiteY11" fmla="*/ 284263 h 287119"/>
              <a:gd name="connsiteX12" fmla="*/ 60943 w 321058"/>
              <a:gd name="connsiteY12" fmla="*/ 278294 h 287119"/>
              <a:gd name="connsiteX13" fmla="*/ 96122 w 321058"/>
              <a:gd name="connsiteY13" fmla="*/ 188632 h 287119"/>
              <a:gd name="connsiteX14" fmla="*/ 87105 w 321058"/>
              <a:gd name="connsiteY14" fmla="*/ 162343 h 287119"/>
              <a:gd name="connsiteX15" fmla="*/ 4936 w 321058"/>
              <a:gd name="connsiteY15" fmla="*/ 116496 h 287119"/>
              <a:gd name="connsiteX16" fmla="*/ 8492 w 321058"/>
              <a:gd name="connsiteY16" fmla="*/ 106336 h 287119"/>
              <a:gd name="connsiteX17" fmla="*/ 108314 w 321058"/>
              <a:gd name="connsiteY17" fmla="*/ 112305 h 287119"/>
              <a:gd name="connsiteX18" fmla="*/ 131809 w 321058"/>
              <a:gd name="connsiteY18" fmla="*/ 96176 h 287119"/>
              <a:gd name="connsiteX19" fmla="*/ 154796 w 321058"/>
              <a:gd name="connsiteY19" fmla="*/ 6514 h 287119"/>
              <a:gd name="connsiteX20" fmla="*/ 166099 w 321058"/>
              <a:gd name="connsiteY20" fmla="*/ 6514 h 287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21058" h="287119">
                <a:moveTo>
                  <a:pt x="166099" y="6514"/>
                </a:moveTo>
                <a:lnTo>
                  <a:pt x="189213" y="96176"/>
                </a:lnTo>
                <a:cubicBezTo>
                  <a:pt x="191880" y="105066"/>
                  <a:pt x="202675" y="112305"/>
                  <a:pt x="212708" y="112305"/>
                </a:cubicBezTo>
                <a:lnTo>
                  <a:pt x="312530" y="106336"/>
                </a:lnTo>
                <a:cubicBezTo>
                  <a:pt x="322436" y="106336"/>
                  <a:pt x="323833" y="111035"/>
                  <a:pt x="316086" y="116496"/>
                </a:cubicBezTo>
                <a:lnTo>
                  <a:pt x="233917" y="162343"/>
                </a:lnTo>
                <a:cubicBezTo>
                  <a:pt x="225789" y="167931"/>
                  <a:pt x="221725" y="179742"/>
                  <a:pt x="224900" y="188632"/>
                </a:cubicBezTo>
                <a:lnTo>
                  <a:pt x="260079" y="278294"/>
                </a:lnTo>
                <a:cubicBezTo>
                  <a:pt x="263254" y="287184"/>
                  <a:pt x="259190" y="289724"/>
                  <a:pt x="251062" y="284263"/>
                </a:cubicBezTo>
                <a:lnTo>
                  <a:pt x="175243" y="221398"/>
                </a:lnTo>
                <a:cubicBezTo>
                  <a:pt x="166988" y="215810"/>
                  <a:pt x="153907" y="215810"/>
                  <a:pt x="145779" y="221398"/>
                </a:cubicBezTo>
                <a:lnTo>
                  <a:pt x="69960" y="284263"/>
                </a:lnTo>
                <a:cubicBezTo>
                  <a:pt x="61832" y="289724"/>
                  <a:pt x="57768" y="287184"/>
                  <a:pt x="60943" y="278294"/>
                </a:cubicBezTo>
                <a:lnTo>
                  <a:pt x="96122" y="188632"/>
                </a:lnTo>
                <a:cubicBezTo>
                  <a:pt x="99297" y="179742"/>
                  <a:pt x="95233" y="167931"/>
                  <a:pt x="87105" y="162343"/>
                </a:cubicBezTo>
                <a:lnTo>
                  <a:pt x="4936" y="116496"/>
                </a:lnTo>
                <a:cubicBezTo>
                  <a:pt x="-2810" y="111035"/>
                  <a:pt x="-1413" y="106336"/>
                  <a:pt x="8492" y="106336"/>
                </a:cubicBezTo>
                <a:lnTo>
                  <a:pt x="108314" y="112305"/>
                </a:lnTo>
                <a:cubicBezTo>
                  <a:pt x="118220" y="112305"/>
                  <a:pt x="128634" y="105066"/>
                  <a:pt x="131809" y="96176"/>
                </a:cubicBezTo>
                <a:lnTo>
                  <a:pt x="154796" y="6514"/>
                </a:lnTo>
                <a:cubicBezTo>
                  <a:pt x="157971" y="-2375"/>
                  <a:pt x="162924" y="-2375"/>
                  <a:pt x="166099" y="6514"/>
                </a:cubicBezTo>
                <a:close/>
              </a:path>
            </a:pathLst>
          </a:custGeom>
          <a:solidFill>
            <a:srgbClr val="e20000">
              <a:alpha val="100000"/>
            </a:srgbClr>
          </a:solidFill>
          <a:ln w="20">
            <a:solidFill>
              <a:srgbClr val="e2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5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8290" y="2069985"/>
            <a:ext cx="186322" cy="166654"/>
          </a:xfrm>
          <a:prstGeom prst="rect">
            <a:avLst/>
          </a:prstGeom>
        </p:spPr>
      </p:pic>
      <p:pic>
        <p:nvPicPr>
          <p:cNvPr id="36" name="Picture 36">
					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6035" y="2069831"/>
            <a:ext cx="186382" cy="166775"/>
          </a:xfrm>
          <a:prstGeom prst="rect">
            <a:avLst/>
          </a:prstGeom>
        </p:spPr>
      </p:pic>
      <p:pic>
        <p:nvPicPr>
          <p:cNvPr id="37" name="Picture 37">
					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8305" y="2105857"/>
            <a:ext cx="105541" cy="95285"/>
          </a:xfrm>
          <a:prstGeom prst="rect">
            <a:avLst/>
          </a:prstGeom>
        </p:spPr>
      </p:pic>
      <p:pic>
        <p:nvPicPr>
          <p:cNvPr id="38" name="Picture 38">
					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8993" y="2106137"/>
            <a:ext cx="105640" cy="95088"/>
          </a:xfrm>
          <a:prstGeom prst="rect">
            <a:avLst/>
          </a:prstGeom>
        </p:spPr>
      </p:pic>
      <p:sp>
        <p:nvSpPr>
          <p:cNvPr id="38" name="Freeform 38"> 
				</p:cNvPr>
          <p:cNvSpPr/>
          <p:nvPr/>
        </p:nvSpPr>
        <p:spPr>
          <a:xfrm>
            <a:off x="5345366" y="2138997"/>
            <a:ext cx="3073146" cy="28575"/>
          </a:xfrm>
          <a:custGeom>
            <a:avLst/>
            <a:gdLst>
              <a:gd name="connsiteX0" fmla="*/ 14287 w 3073146"/>
              <a:gd name="connsiteY0" fmla="*/ 14287 h 28575"/>
              <a:gd name="connsiteX1" fmla="*/ 3058858 w 3073146"/>
              <a:gd name="connsiteY1" fmla="*/ 14287 h 2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73146" h="28575">
                <a:moveTo>
                  <a:pt x="14287" y="14287"/>
                </a:moveTo>
                <a:lnTo>
                  <a:pt x="3058858" y="14287"/>
                </a:lnTo>
              </a:path>
            </a:pathLst>
          </a:custGeom>
          <a:ln w="45">
            <a:solidFill>
              <a:srgbClr val="e71e17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 39"> 
				</p:cNvPr>
          <p:cNvSpPr/>
          <p:nvPr/>
        </p:nvSpPr>
        <p:spPr>
          <a:xfrm>
            <a:off x="856297" y="2138997"/>
            <a:ext cx="3115945" cy="28575"/>
          </a:xfrm>
          <a:custGeom>
            <a:avLst/>
            <a:gdLst>
              <a:gd name="connsiteX0" fmla="*/ 14287 w 3115945"/>
              <a:gd name="connsiteY0" fmla="*/ 14287 h 28575"/>
              <a:gd name="connsiteX1" fmla="*/ 3101657 w 3115945"/>
              <a:gd name="connsiteY1" fmla="*/ 14287 h 2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15945" h="28575">
                <a:moveTo>
                  <a:pt x="14287" y="14287"/>
                </a:moveTo>
                <a:lnTo>
                  <a:pt x="3101657" y="14287"/>
                </a:lnTo>
              </a:path>
            </a:pathLst>
          </a:custGeom>
          <a:ln w="45">
            <a:solidFill>
              <a:srgbClr val="e71e17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1">
					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18590" y="5281727"/>
            <a:ext cx="314901" cy="287157"/>
          </a:xfrm>
          <a:prstGeom prst="rect">
            <a:avLst/>
          </a:prstGeom>
        </p:spPr>
      </p:pic>
      <p:pic>
        <p:nvPicPr>
          <p:cNvPr id="42" name="Picture 42">
					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55132" y="5341827"/>
            <a:ext cx="182864" cy="166967"/>
          </a:xfrm>
          <a:prstGeom prst="rect">
            <a:avLst/>
          </a:prstGeom>
        </p:spPr>
      </p:pic>
      <p:pic>
        <p:nvPicPr>
          <p:cNvPr id="43" name="Picture 43">
					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13269" y="5341942"/>
            <a:ext cx="182877" cy="166909"/>
          </a:xfrm>
          <a:prstGeom prst="rect">
            <a:avLst/>
          </a:prstGeom>
        </p:spPr>
      </p:pic>
      <p:pic>
        <p:nvPicPr>
          <p:cNvPr id="44" name="Picture 44">
					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38868" y="5378417"/>
            <a:ext cx="103554" cy="94986"/>
          </a:xfrm>
          <a:prstGeom prst="rect">
            <a:avLst/>
          </a:prstGeom>
        </p:spPr>
      </p:pic>
      <p:pic>
        <p:nvPicPr>
          <p:cNvPr id="45" name="Picture 45">
					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91367" y="5378417"/>
            <a:ext cx="103554" cy="94986"/>
          </a:xfrm>
          <a:prstGeom prst="rect">
            <a:avLst/>
          </a:prstGeom>
        </p:spPr>
      </p:pic>
      <p:sp>
        <p:nvSpPr>
          <p:cNvPr id="45" name="Freeform 45"> 
				</p:cNvPr>
          <p:cNvSpPr/>
          <p:nvPr/>
        </p:nvSpPr>
        <p:spPr>
          <a:xfrm>
            <a:off x="5352351" y="5411152"/>
            <a:ext cx="3015995" cy="28575"/>
          </a:xfrm>
          <a:custGeom>
            <a:avLst/>
            <a:gdLst>
              <a:gd name="connsiteX0" fmla="*/ 14287 w 3015995"/>
              <a:gd name="connsiteY0" fmla="*/ 14287 h 28575"/>
              <a:gd name="connsiteX1" fmla="*/ 3001708 w 3015995"/>
              <a:gd name="connsiteY1" fmla="*/ 14287 h 2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15995" h="28575">
                <a:moveTo>
                  <a:pt x="14287" y="14287"/>
                </a:moveTo>
                <a:lnTo>
                  <a:pt x="3001708" y="14287"/>
                </a:lnTo>
              </a:path>
            </a:pathLst>
          </a:custGeom>
          <a:ln w="45">
            <a:solidFill>
              <a:srgbClr val="e71e17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 46"> 
				</p:cNvPr>
          <p:cNvSpPr/>
          <p:nvPr/>
        </p:nvSpPr>
        <p:spPr>
          <a:xfrm>
            <a:off x="947737" y="5411152"/>
            <a:ext cx="3057906" cy="28575"/>
          </a:xfrm>
          <a:custGeom>
            <a:avLst/>
            <a:gdLst>
              <a:gd name="connsiteX0" fmla="*/ 14287 w 3057906"/>
              <a:gd name="connsiteY0" fmla="*/ 14287 h 28575"/>
              <a:gd name="connsiteX1" fmla="*/ 3043618 w 3057906"/>
              <a:gd name="connsiteY1" fmla="*/ 14287 h 2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57906" h="28575">
                <a:moveTo>
                  <a:pt x="14287" y="14287"/>
                </a:moveTo>
                <a:lnTo>
                  <a:pt x="3043618" y="14287"/>
                </a:lnTo>
              </a:path>
            </a:pathLst>
          </a:custGeom>
          <a:ln w="45">
            <a:solidFill>
              <a:srgbClr val="e71e17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7"/>
          <p:cNvSpPr txBox="1"/>
          <p:nvPr/>
        </p:nvSpPr>
        <p:spPr>
          <a:xfrm>
            <a:off x="806196" y="1356048"/>
            <a:ext cx="7518400" cy="37154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zh-CN" altLang="en-US" sz="2400" spc="275" b="1" dirty="0">
                <a:solidFill>
                  <a:srgbClr val="c00000"/>
                </a:solidFill>
                <a:latin typeface="宋体"/>
                <a:ea typeface="宋体"/>
              </a:rPr>
              <a:t>（一）</a:t>
            </a:r>
            <a:r>
              <a:rPr lang="zh-CN" altLang="en-US" sz="2400" spc="280" b="1" dirty="0">
                <a:solidFill>
                  <a:srgbClr val="c00000"/>
                </a:solidFill>
                <a:latin typeface="宋体"/>
                <a:ea typeface="宋体"/>
              </a:rPr>
              <a:t>马克思主义经</a:t>
            </a:r>
            <a:r>
              <a:rPr lang="zh-CN" altLang="en-US" sz="2400" spc="275" b="1" dirty="0">
                <a:solidFill>
                  <a:srgbClr val="c00000"/>
                </a:solidFill>
                <a:latin typeface="宋体"/>
                <a:ea typeface="宋体"/>
              </a:rPr>
              <a:t>典作家论党的先进性和纯洁性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45"/>
              </a:lnSpc>
            </a:pPr>
            <a:endParaRPr lang="en-US" dirty="0" smtClean="0"/>
          </a:p>
          <a:p>
            <a:pPr hangingPunct="0" marL="86868" indent="452628">
              <a:lnSpc>
                <a:spcPct val="112083"/>
              </a:lnSpc>
            </a:pPr>
            <a:r>
              <a:rPr lang="zh-CN" altLang="en-US" sz="2000" spc="-5" dirty="0">
                <a:solidFill>
                  <a:srgbClr val="000000"/>
                </a:solidFill>
                <a:latin typeface="宋体"/>
                <a:ea typeface="宋体"/>
              </a:rPr>
              <a:t>在无产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者不同的民族的斗争中，共产党人强调和坚持整个无产</a:t>
            </a:r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阶级共同的不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分民族的利益。</a:t>
            </a:r>
          </a:p>
          <a:p>
            <a:pPr marL="0" indent="5115179">
              <a:lnSpc>
                <a:spcPct val="100000"/>
              </a:lnSpc>
            </a:pPr>
            <a:r>
              <a:rPr lang="zh-CN" altLang="en-US" sz="2000" spc="35" dirty="0">
                <a:solidFill>
                  <a:srgbClr val="000000"/>
                </a:solidFill>
                <a:latin typeface="宋体"/>
                <a:ea typeface="宋体"/>
              </a:rPr>
              <a:t>——马克思、</a:t>
            </a:r>
            <a:r>
              <a:rPr lang="zh-CN" altLang="en-US" sz="2000" spc="40" dirty="0">
                <a:solidFill>
                  <a:srgbClr val="000000"/>
                </a:solidFill>
                <a:latin typeface="宋体"/>
                <a:ea typeface="宋体"/>
              </a:rPr>
              <a:t>恩格斯</a:t>
            </a:r>
          </a:p>
          <a:p>
            <a:pPr>
              <a:lnSpc>
                <a:spcPts val="1160"/>
              </a:lnSpc>
            </a:pPr>
            <a:endParaRPr lang="en-US" dirty="0" smtClean="0"/>
          </a:p>
          <a:p>
            <a:pPr hangingPunct="0" marL="86868" indent="448056">
              <a:lnSpc>
                <a:spcPct val="113333"/>
              </a:lnSpc>
            </a:pPr>
            <a:r>
              <a:rPr lang="zh-CN" altLang="en-US" sz="2000" spc="-5" dirty="0">
                <a:solidFill>
                  <a:srgbClr val="000000"/>
                </a:solidFill>
                <a:latin typeface="宋体"/>
                <a:ea typeface="宋体"/>
              </a:rPr>
              <a:t>徒有其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名的党员，就是白给，我们也不要。世界上只有我们这</a:t>
            </a:r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样的执政党，即革命工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人阶级的党，才不追求党员数量的增加，</a:t>
            </a:r>
            <a:br/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而注意党员质量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的提高和清洗“混进党里来的人”。</a:t>
            </a:r>
          </a:p>
          <a:p>
            <a:pPr marL="0" indent="6387972">
              <a:lnSpc>
                <a:spcPct val="101666"/>
              </a:lnSpc>
            </a:pPr>
            <a:r>
              <a:rPr lang="zh-CN" altLang="en-US" sz="2000" spc="85" dirty="0">
                <a:solidFill>
                  <a:srgbClr val="000000"/>
                </a:solidFill>
                <a:latin typeface="宋体"/>
                <a:ea typeface="宋体"/>
              </a:rPr>
              <a:t>——</a:t>
            </a:r>
            <a:r>
              <a:rPr lang="zh-CN" altLang="en-US" sz="2000" spc="75" dirty="0">
                <a:solidFill>
                  <a:srgbClr val="000000"/>
                </a:solidFill>
                <a:latin typeface="宋体"/>
                <a:ea typeface="宋体"/>
              </a:rPr>
              <a:t>列宁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9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0350" cy="6864350"/>
          </a:xfrm>
          <a:prstGeom prst="rect">
            <a:avLst/>
          </a:prstGeom>
        </p:spPr>
      </p:pic>
      <p:sp>
        <p:nvSpPr>
          <p:cNvPr id="49" name="Freeform 49"> 
				</p:cNvPr>
          <p:cNvSpPr/>
          <p:nvPr/>
        </p:nvSpPr>
        <p:spPr>
          <a:xfrm>
            <a:off x="4526931" y="1395565"/>
            <a:ext cx="321058" cy="287119"/>
          </a:xfrm>
          <a:custGeom>
            <a:avLst/>
            <a:gdLst>
              <a:gd name="connsiteX0" fmla="*/ 166099 w 321058"/>
              <a:gd name="connsiteY0" fmla="*/ 6514 h 287119"/>
              <a:gd name="connsiteX1" fmla="*/ 189213 w 321058"/>
              <a:gd name="connsiteY1" fmla="*/ 96176 h 287119"/>
              <a:gd name="connsiteX2" fmla="*/ 212708 w 321058"/>
              <a:gd name="connsiteY2" fmla="*/ 112305 h 287119"/>
              <a:gd name="connsiteX3" fmla="*/ 312530 w 321058"/>
              <a:gd name="connsiteY3" fmla="*/ 106336 h 287119"/>
              <a:gd name="connsiteX4" fmla="*/ 316086 w 321058"/>
              <a:gd name="connsiteY4" fmla="*/ 116496 h 287119"/>
              <a:gd name="connsiteX5" fmla="*/ 233917 w 321058"/>
              <a:gd name="connsiteY5" fmla="*/ 162343 h 287119"/>
              <a:gd name="connsiteX6" fmla="*/ 224900 w 321058"/>
              <a:gd name="connsiteY6" fmla="*/ 188632 h 287119"/>
              <a:gd name="connsiteX7" fmla="*/ 260079 w 321058"/>
              <a:gd name="connsiteY7" fmla="*/ 278294 h 287119"/>
              <a:gd name="connsiteX8" fmla="*/ 251062 w 321058"/>
              <a:gd name="connsiteY8" fmla="*/ 284263 h 287119"/>
              <a:gd name="connsiteX9" fmla="*/ 175243 w 321058"/>
              <a:gd name="connsiteY9" fmla="*/ 221398 h 287119"/>
              <a:gd name="connsiteX10" fmla="*/ 145779 w 321058"/>
              <a:gd name="connsiteY10" fmla="*/ 221398 h 287119"/>
              <a:gd name="connsiteX11" fmla="*/ 69960 w 321058"/>
              <a:gd name="connsiteY11" fmla="*/ 284263 h 287119"/>
              <a:gd name="connsiteX12" fmla="*/ 60943 w 321058"/>
              <a:gd name="connsiteY12" fmla="*/ 278294 h 287119"/>
              <a:gd name="connsiteX13" fmla="*/ 96122 w 321058"/>
              <a:gd name="connsiteY13" fmla="*/ 188632 h 287119"/>
              <a:gd name="connsiteX14" fmla="*/ 87105 w 321058"/>
              <a:gd name="connsiteY14" fmla="*/ 162343 h 287119"/>
              <a:gd name="connsiteX15" fmla="*/ 4936 w 321058"/>
              <a:gd name="connsiteY15" fmla="*/ 116496 h 287119"/>
              <a:gd name="connsiteX16" fmla="*/ 8492 w 321058"/>
              <a:gd name="connsiteY16" fmla="*/ 106336 h 287119"/>
              <a:gd name="connsiteX17" fmla="*/ 108314 w 321058"/>
              <a:gd name="connsiteY17" fmla="*/ 112305 h 287119"/>
              <a:gd name="connsiteX18" fmla="*/ 131809 w 321058"/>
              <a:gd name="connsiteY18" fmla="*/ 96176 h 287119"/>
              <a:gd name="connsiteX19" fmla="*/ 154796 w 321058"/>
              <a:gd name="connsiteY19" fmla="*/ 6514 h 287119"/>
              <a:gd name="connsiteX20" fmla="*/ 166099 w 321058"/>
              <a:gd name="connsiteY20" fmla="*/ 6514 h 287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21058" h="287119">
                <a:moveTo>
                  <a:pt x="166099" y="6514"/>
                </a:moveTo>
                <a:lnTo>
                  <a:pt x="189213" y="96176"/>
                </a:lnTo>
                <a:cubicBezTo>
                  <a:pt x="191880" y="105066"/>
                  <a:pt x="202675" y="112305"/>
                  <a:pt x="212708" y="112305"/>
                </a:cubicBezTo>
                <a:lnTo>
                  <a:pt x="312530" y="106336"/>
                </a:lnTo>
                <a:cubicBezTo>
                  <a:pt x="322436" y="106336"/>
                  <a:pt x="323833" y="111035"/>
                  <a:pt x="316086" y="116496"/>
                </a:cubicBezTo>
                <a:lnTo>
                  <a:pt x="233917" y="162343"/>
                </a:lnTo>
                <a:cubicBezTo>
                  <a:pt x="225789" y="167931"/>
                  <a:pt x="221725" y="179742"/>
                  <a:pt x="224900" y="188632"/>
                </a:cubicBezTo>
                <a:lnTo>
                  <a:pt x="260079" y="278294"/>
                </a:lnTo>
                <a:cubicBezTo>
                  <a:pt x="263254" y="287184"/>
                  <a:pt x="259190" y="289724"/>
                  <a:pt x="251062" y="284263"/>
                </a:cubicBezTo>
                <a:lnTo>
                  <a:pt x="175243" y="221398"/>
                </a:lnTo>
                <a:cubicBezTo>
                  <a:pt x="166988" y="215810"/>
                  <a:pt x="153907" y="215810"/>
                  <a:pt x="145779" y="221398"/>
                </a:cubicBezTo>
                <a:lnTo>
                  <a:pt x="69960" y="284263"/>
                </a:lnTo>
                <a:cubicBezTo>
                  <a:pt x="61832" y="289724"/>
                  <a:pt x="57768" y="287184"/>
                  <a:pt x="60943" y="278294"/>
                </a:cubicBezTo>
                <a:lnTo>
                  <a:pt x="96122" y="188632"/>
                </a:lnTo>
                <a:cubicBezTo>
                  <a:pt x="99297" y="179742"/>
                  <a:pt x="95233" y="167931"/>
                  <a:pt x="87105" y="162343"/>
                </a:cubicBezTo>
                <a:lnTo>
                  <a:pt x="4936" y="116496"/>
                </a:lnTo>
                <a:cubicBezTo>
                  <a:pt x="-2810" y="111035"/>
                  <a:pt x="-1413" y="106336"/>
                  <a:pt x="8492" y="106336"/>
                </a:cubicBezTo>
                <a:lnTo>
                  <a:pt x="108314" y="112305"/>
                </a:lnTo>
                <a:cubicBezTo>
                  <a:pt x="118220" y="112305"/>
                  <a:pt x="128634" y="105066"/>
                  <a:pt x="131809" y="96176"/>
                </a:cubicBezTo>
                <a:lnTo>
                  <a:pt x="154796" y="6514"/>
                </a:lnTo>
                <a:cubicBezTo>
                  <a:pt x="157971" y="-2375"/>
                  <a:pt x="162924" y="-2375"/>
                  <a:pt x="166099" y="6514"/>
                </a:cubicBezTo>
                <a:close/>
              </a:path>
            </a:pathLst>
          </a:custGeom>
          <a:solidFill>
            <a:srgbClr val="e20000">
              <a:alpha val="100000"/>
            </a:srgbClr>
          </a:solidFill>
          <a:ln w="20">
            <a:solidFill>
              <a:srgbClr val="e2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Picture 51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0040" y="1455939"/>
            <a:ext cx="186322" cy="166655"/>
          </a:xfrm>
          <a:prstGeom prst="rect">
            <a:avLst/>
          </a:prstGeom>
        </p:spPr>
      </p:pic>
      <p:pic>
        <p:nvPicPr>
          <p:cNvPr id="52" name="Picture 52">
					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7784" y="1455786"/>
            <a:ext cx="186382" cy="166775"/>
          </a:xfrm>
          <a:prstGeom prst="rect">
            <a:avLst/>
          </a:prstGeom>
        </p:spPr>
      </p:pic>
      <p:pic>
        <p:nvPicPr>
          <p:cNvPr id="53" name="Picture 53">
					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0055" y="1491812"/>
            <a:ext cx="105541" cy="95285"/>
          </a:xfrm>
          <a:prstGeom prst="rect">
            <a:avLst/>
          </a:prstGeom>
        </p:spPr>
      </p:pic>
      <p:pic>
        <p:nvPicPr>
          <p:cNvPr id="54" name="Picture 54">
					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0743" y="1492092"/>
            <a:ext cx="105640" cy="95088"/>
          </a:xfrm>
          <a:prstGeom prst="rect">
            <a:avLst/>
          </a:prstGeom>
        </p:spPr>
      </p:pic>
      <p:sp>
        <p:nvSpPr>
          <p:cNvPr id="54" name="Freeform 54"> 
				</p:cNvPr>
          <p:cNvSpPr/>
          <p:nvPr/>
        </p:nvSpPr>
        <p:spPr>
          <a:xfrm>
            <a:off x="5377116" y="1524952"/>
            <a:ext cx="3073146" cy="28575"/>
          </a:xfrm>
          <a:custGeom>
            <a:avLst/>
            <a:gdLst>
              <a:gd name="connsiteX0" fmla="*/ 14287 w 3073146"/>
              <a:gd name="connsiteY0" fmla="*/ 14287 h 28575"/>
              <a:gd name="connsiteX1" fmla="*/ 3058858 w 3073146"/>
              <a:gd name="connsiteY1" fmla="*/ 14287 h 2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73146" h="28575">
                <a:moveTo>
                  <a:pt x="14287" y="14287"/>
                </a:moveTo>
                <a:lnTo>
                  <a:pt x="3058858" y="14287"/>
                </a:lnTo>
              </a:path>
            </a:pathLst>
          </a:custGeom>
          <a:ln w="45">
            <a:solidFill>
              <a:srgbClr val="e71e17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reeform 55"> 
				</p:cNvPr>
          <p:cNvSpPr/>
          <p:nvPr/>
        </p:nvSpPr>
        <p:spPr>
          <a:xfrm>
            <a:off x="888047" y="1524952"/>
            <a:ext cx="3115945" cy="28575"/>
          </a:xfrm>
          <a:custGeom>
            <a:avLst/>
            <a:gdLst>
              <a:gd name="connsiteX0" fmla="*/ 14287 w 3115945"/>
              <a:gd name="connsiteY0" fmla="*/ 14287 h 28575"/>
              <a:gd name="connsiteX1" fmla="*/ 3101657 w 3115945"/>
              <a:gd name="connsiteY1" fmla="*/ 14287 h 2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15945" h="28575">
                <a:moveTo>
                  <a:pt x="14287" y="14287"/>
                </a:moveTo>
                <a:lnTo>
                  <a:pt x="3101657" y="14287"/>
                </a:lnTo>
              </a:path>
            </a:pathLst>
          </a:custGeom>
          <a:ln w="45">
            <a:solidFill>
              <a:srgbClr val="e71e17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7" name="Picture 57">
					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2744" y="631190"/>
            <a:ext cx="1136065" cy="766952"/>
          </a:xfrm>
          <a:prstGeom prst="rect">
            <a:avLst/>
          </a:prstGeom>
        </p:spPr>
      </p:pic>
      <p:pic>
        <p:nvPicPr>
          <p:cNvPr id="58" name="Picture 58">
					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9744" y="717803"/>
            <a:ext cx="1271270" cy="821436"/>
          </a:xfrm>
          <a:prstGeom prst="rect">
            <a:avLst/>
          </a:prstGeom>
        </p:spPr>
      </p:pic>
      <p:pic>
        <p:nvPicPr>
          <p:cNvPr id="59" name="Picture 59">
					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2289" y="979804"/>
            <a:ext cx="319112" cy="378586"/>
          </a:xfrm>
          <a:prstGeom prst="rect">
            <a:avLst/>
          </a:prstGeom>
        </p:spPr>
      </p:pic>
      <p:pic>
        <p:nvPicPr>
          <p:cNvPr id="60" name="Picture 60">
					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44076" y="5257635"/>
            <a:ext cx="321058" cy="287120"/>
          </a:xfrm>
          <a:prstGeom prst="rect">
            <a:avLst/>
          </a:prstGeom>
        </p:spPr>
      </p:pic>
      <p:pic>
        <p:nvPicPr>
          <p:cNvPr id="61" name="Picture 61">
					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87185" y="5318010"/>
            <a:ext cx="186323" cy="166654"/>
          </a:xfrm>
          <a:prstGeom prst="rect">
            <a:avLst/>
          </a:prstGeom>
        </p:spPr>
      </p:pic>
      <p:pic>
        <p:nvPicPr>
          <p:cNvPr id="62" name="Picture 62">
					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34929" y="5317857"/>
            <a:ext cx="186382" cy="166775"/>
          </a:xfrm>
          <a:prstGeom prst="rect">
            <a:avLst/>
          </a:prstGeom>
        </p:spPr>
      </p:pic>
      <p:pic>
        <p:nvPicPr>
          <p:cNvPr id="63" name="Picture 63">
					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57201" y="5353882"/>
            <a:ext cx="105541" cy="95285"/>
          </a:xfrm>
          <a:prstGeom prst="rect">
            <a:avLst/>
          </a:prstGeom>
        </p:spPr>
      </p:pic>
      <p:pic>
        <p:nvPicPr>
          <p:cNvPr id="64" name="Picture 64">
					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27888" y="5354162"/>
            <a:ext cx="105640" cy="95089"/>
          </a:xfrm>
          <a:prstGeom prst="rect">
            <a:avLst/>
          </a:prstGeom>
        </p:spPr>
      </p:pic>
      <p:sp>
        <p:nvSpPr>
          <p:cNvPr id="64" name="Freeform 64"> 
				</p:cNvPr>
          <p:cNvSpPr/>
          <p:nvPr/>
        </p:nvSpPr>
        <p:spPr>
          <a:xfrm>
            <a:off x="5394261" y="5387022"/>
            <a:ext cx="3073145" cy="28575"/>
          </a:xfrm>
          <a:custGeom>
            <a:avLst/>
            <a:gdLst>
              <a:gd name="connsiteX0" fmla="*/ 14287 w 3073145"/>
              <a:gd name="connsiteY0" fmla="*/ 14287 h 28575"/>
              <a:gd name="connsiteX1" fmla="*/ 3058858 w 3073145"/>
              <a:gd name="connsiteY1" fmla="*/ 14287 h 2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73145" h="28575">
                <a:moveTo>
                  <a:pt x="14287" y="14287"/>
                </a:moveTo>
                <a:lnTo>
                  <a:pt x="3058858" y="14287"/>
                </a:lnTo>
              </a:path>
            </a:pathLst>
          </a:custGeom>
          <a:ln w="45">
            <a:solidFill>
              <a:srgbClr val="e71e17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Freeform 65"> 
				</p:cNvPr>
          <p:cNvSpPr/>
          <p:nvPr/>
        </p:nvSpPr>
        <p:spPr>
          <a:xfrm>
            <a:off x="905192" y="5387022"/>
            <a:ext cx="3115945" cy="28575"/>
          </a:xfrm>
          <a:custGeom>
            <a:avLst/>
            <a:gdLst>
              <a:gd name="connsiteX0" fmla="*/ 14287 w 3115945"/>
              <a:gd name="connsiteY0" fmla="*/ 14287 h 28575"/>
              <a:gd name="connsiteX1" fmla="*/ 3101657 w 3115945"/>
              <a:gd name="connsiteY1" fmla="*/ 14287 h 2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15945" h="28575">
                <a:moveTo>
                  <a:pt x="14287" y="14287"/>
                </a:moveTo>
                <a:lnTo>
                  <a:pt x="3101657" y="14287"/>
                </a:lnTo>
              </a:path>
            </a:pathLst>
          </a:custGeom>
          <a:ln w="45">
            <a:solidFill>
              <a:srgbClr val="e71e17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6"/>
          <p:cNvSpPr txBox="1"/>
          <p:nvPr/>
        </p:nvSpPr>
        <p:spPr>
          <a:xfrm>
            <a:off x="1192682" y="2078425"/>
            <a:ext cx="7257516" cy="31643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 indent="537946">
              <a:lnSpc>
                <a:spcPct val="104999"/>
              </a:lnSpc>
            </a:pPr>
            <a:r>
              <a:rPr lang="zh-CN" altLang="en-US" sz="2000" spc="25" dirty="0">
                <a:solidFill>
                  <a:srgbClr val="000000"/>
                </a:solidFill>
                <a:latin typeface="宋体"/>
                <a:ea typeface="宋体"/>
              </a:rPr>
              <a:t>务必使同志们继续地保持谦虚、</a:t>
            </a:r>
            <a:r>
              <a:rPr lang="zh-CN" altLang="en-US" sz="2000" spc="35" dirty="0">
                <a:solidFill>
                  <a:srgbClr val="000000"/>
                </a:solidFill>
                <a:latin typeface="宋体"/>
                <a:ea typeface="宋体"/>
              </a:rPr>
              <a:t>谨慎、不骄、不躁的作</a:t>
            </a:r>
            <a:r>
              <a:rPr lang="zh-CN" altLang="en-US" sz="2000" spc="30" dirty="0">
                <a:solidFill>
                  <a:srgbClr val="000000"/>
                </a:solidFill>
                <a:latin typeface="宋体"/>
                <a:ea typeface="宋体"/>
              </a:rPr>
              <a:t>风，</a:t>
            </a:r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务必使同志们继续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地保持艰苦奋斗的作风。</a:t>
            </a:r>
          </a:p>
          <a:p>
            <a:pPr marL="0" indent="5522315">
              <a:lnSpc>
                <a:spcPct val="101666"/>
              </a:lnSpc>
            </a:pPr>
            <a:r>
              <a:rPr lang="zh-CN" altLang="en-US" sz="2000" spc="70" dirty="0">
                <a:solidFill>
                  <a:srgbClr val="000000"/>
                </a:solidFill>
                <a:latin typeface="宋体"/>
                <a:ea typeface="宋体"/>
              </a:rPr>
              <a:t>——毛</a:t>
            </a:r>
            <a:r>
              <a:rPr lang="zh-CN" altLang="en-US" sz="2000" spc="60" dirty="0">
                <a:solidFill>
                  <a:srgbClr val="000000"/>
                </a:solidFill>
                <a:latin typeface="宋体"/>
                <a:ea typeface="宋体"/>
              </a:rPr>
              <a:t>泽东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315"/>
              </a:lnSpc>
            </a:pPr>
            <a:endParaRPr lang="en-US" dirty="0" smtClean="0"/>
          </a:p>
          <a:p>
            <a:pPr hangingPunct="0" marL="0" indent="448030">
              <a:lnSpc>
                <a:spcPct val="113750"/>
              </a:lnSpc>
            </a:pPr>
            <a:r>
              <a:rPr lang="zh-CN" altLang="en-US" sz="2000" spc="60" dirty="0">
                <a:solidFill>
                  <a:srgbClr val="000000"/>
                </a:solidFill>
                <a:latin typeface="宋体"/>
                <a:ea typeface="宋体"/>
              </a:rPr>
              <a:t>全体干部必须从长远利益出发</a:t>
            </a:r>
            <a:r>
              <a:rPr lang="zh-CN" altLang="en-US" sz="2000" spc="55" dirty="0">
                <a:solidFill>
                  <a:srgbClr val="000000"/>
                </a:solidFill>
                <a:latin typeface="宋体"/>
                <a:ea typeface="宋体"/>
              </a:rPr>
              <a:t>，坚决克服享乐思想倾向，</a:t>
            </a:r>
            <a:br/>
            <a:r>
              <a:rPr lang="zh-CN" altLang="en-US" sz="2000" spc="40" dirty="0">
                <a:solidFill>
                  <a:srgbClr val="000000"/>
                </a:solidFill>
                <a:latin typeface="宋体"/>
                <a:ea typeface="宋体"/>
              </a:rPr>
              <a:t>反对铺张浪费，一切为了克</a:t>
            </a:r>
            <a:r>
              <a:rPr lang="zh-CN" altLang="en-US" sz="2000" spc="35" dirty="0">
                <a:solidFill>
                  <a:srgbClr val="000000"/>
                </a:solidFill>
                <a:latin typeface="宋体"/>
                <a:ea typeface="宋体"/>
              </a:rPr>
              <a:t>服困难与发展生产。所有同志必须</a:t>
            </a:r>
            <a:br/>
            <a:r>
              <a:rPr lang="zh-CN" altLang="en-US" sz="2000" spc="40" dirty="0">
                <a:solidFill>
                  <a:srgbClr val="000000"/>
                </a:solidFill>
                <a:latin typeface="宋体"/>
                <a:ea typeface="宋体"/>
              </a:rPr>
              <a:t>保持与发扬艰苦奋斗的光</a:t>
            </a:r>
            <a:r>
              <a:rPr lang="zh-CN" altLang="en-US" sz="2000" spc="35" dirty="0">
                <a:solidFill>
                  <a:srgbClr val="000000"/>
                </a:solidFill>
                <a:latin typeface="宋体"/>
                <a:ea typeface="宋体"/>
              </a:rPr>
              <a:t>荣传统，以批评与自我批评的精神认</a:t>
            </a:r>
            <a:br/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真检讨，困难是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完全可以克服的。</a:t>
            </a:r>
          </a:p>
          <a:p>
            <a:pPr marL="0" indent="5676239">
              <a:lnSpc>
                <a:spcPct val="101666"/>
              </a:lnSpc>
            </a:pPr>
            <a:r>
              <a:rPr lang="zh-CN" altLang="en-US" sz="2000" spc="70" dirty="0">
                <a:solidFill>
                  <a:srgbClr val="000000"/>
                </a:solidFill>
                <a:latin typeface="宋体"/>
                <a:ea typeface="宋体"/>
              </a:rPr>
              <a:t>——邓</a:t>
            </a:r>
            <a:r>
              <a:rPr lang="zh-CN" altLang="en-US" sz="2000" spc="60" dirty="0">
                <a:solidFill>
                  <a:srgbClr val="000000"/>
                </a:solidFill>
                <a:latin typeface="宋体"/>
                <a:ea typeface="宋体"/>
              </a:rPr>
              <a:t>小平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8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0350" cy="6864350"/>
          </a:xfrm>
          <a:prstGeom prst="rect">
            <a:avLst/>
          </a:prstGeom>
        </p:spPr>
      </p:pic>
      <p:pic>
        <p:nvPicPr>
          <p:cNvPr id="69" name="Picture 69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8650" y="1746250"/>
            <a:ext cx="3086100" cy="2806700"/>
          </a:xfrm>
          <a:prstGeom prst="rect">
            <a:avLst/>
          </a:prstGeom>
        </p:spPr>
      </p:pic>
      <p:sp>
        <p:nvSpPr>
          <p:cNvPr id="69" name="Freeform 69"> 
				</p:cNvPr>
          <p:cNvSpPr/>
          <p:nvPr/>
        </p:nvSpPr>
        <p:spPr>
          <a:xfrm>
            <a:off x="363220" y="1738756"/>
            <a:ext cx="5358765" cy="2817495"/>
          </a:xfrm>
          <a:custGeom>
            <a:avLst/>
            <a:gdLst>
              <a:gd name="connsiteX0" fmla="*/ 9525 w 5358765"/>
              <a:gd name="connsiteY0" fmla="*/ 2807970 h 2817495"/>
              <a:gd name="connsiteX1" fmla="*/ 5349240 w 5358765"/>
              <a:gd name="connsiteY1" fmla="*/ 2807970 h 2817495"/>
              <a:gd name="connsiteX2" fmla="*/ 5349240 w 5358765"/>
              <a:gd name="connsiteY2" fmla="*/ 9525 h 2817495"/>
              <a:gd name="connsiteX3" fmla="*/ 9525 w 5358765"/>
              <a:gd name="connsiteY3" fmla="*/ 9525 h 2817495"/>
              <a:gd name="connsiteX4" fmla="*/ 9525 w 5358765"/>
              <a:gd name="connsiteY4" fmla="*/ 2807970 h 2817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8765" h="2817495">
                <a:moveTo>
                  <a:pt x="9525" y="2807970"/>
                </a:moveTo>
                <a:lnTo>
                  <a:pt x="5349240" y="2807970"/>
                </a:lnTo>
                <a:lnTo>
                  <a:pt x="5349240" y="9525"/>
                </a:lnTo>
                <a:lnTo>
                  <a:pt x="9525" y="9525"/>
                </a:lnTo>
                <a:lnTo>
                  <a:pt x="9525" y="2807970"/>
                </a:lnTo>
                <a:close/>
              </a:path>
            </a:pathLst>
          </a:custGeom>
          <a:ln w="30">
            <a:solidFill>
              <a:srgbClr val="c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" name="Picture 71">
					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016500"/>
            <a:ext cx="9150350" cy="996950"/>
          </a:xfrm>
          <a:prstGeom prst="rect">
            <a:avLst/>
          </a:prstGeom>
        </p:spPr>
      </p:pic>
      <p:sp>
        <p:nvSpPr>
          <p:cNvPr id="71" name="TextBox 71"/>
          <p:cNvSpPr txBox="1"/>
          <p:nvPr/>
        </p:nvSpPr>
        <p:spPr>
          <a:xfrm>
            <a:off x="740664" y="2292958"/>
            <a:ext cx="4617339" cy="18858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 indent="461772">
              <a:lnSpc>
                <a:spcPct val="115833"/>
              </a:lnSpc>
            </a:pPr>
            <a:r>
              <a:rPr lang="zh-CN" altLang="en-US" sz="2000" spc="40" dirty="0">
                <a:solidFill>
                  <a:srgbClr val="000000"/>
                </a:solidFill>
                <a:latin typeface="宋体"/>
                <a:ea typeface="宋体"/>
              </a:rPr>
              <a:t>先进性和纯洁性是</a:t>
            </a:r>
            <a:r>
              <a:rPr lang="zh-CN" altLang="en-US" sz="2000" spc="30" dirty="0">
                <a:solidFill>
                  <a:srgbClr val="000000"/>
                </a:solidFill>
                <a:latin typeface="宋体"/>
                <a:ea typeface="宋体"/>
              </a:rPr>
              <a:t>马克思主义政党的</a:t>
            </a:r>
            <a:r>
              <a:rPr lang="zh-CN" altLang="en-US" sz="2000" spc="15" dirty="0">
                <a:solidFill>
                  <a:srgbClr val="000000"/>
                </a:solidFill>
                <a:latin typeface="宋体"/>
                <a:ea typeface="宋体"/>
              </a:rPr>
              <a:t>本质属性，</a:t>
            </a:r>
            <a:r>
              <a:rPr lang="zh-CN" altLang="en-US" sz="2000" spc="10" dirty="0">
                <a:solidFill>
                  <a:srgbClr val="000000"/>
                </a:solidFill>
                <a:latin typeface="宋体"/>
                <a:ea typeface="宋体"/>
              </a:rPr>
              <a:t>我们加强党的建设，就是要同</a:t>
            </a:r>
            <a:r>
              <a:rPr lang="zh-CN" altLang="en-US" sz="2000" spc="10" dirty="0">
                <a:solidFill>
                  <a:srgbClr val="000000"/>
                </a:solidFill>
                <a:latin typeface="宋体"/>
                <a:ea typeface="宋体"/>
              </a:rPr>
              <a:t>一切弱化先进性、</a:t>
            </a:r>
            <a:r>
              <a:rPr lang="zh-CN" altLang="en-US" sz="2000" spc="15" dirty="0">
                <a:solidFill>
                  <a:srgbClr val="000000"/>
                </a:solidFill>
                <a:latin typeface="宋体"/>
                <a:ea typeface="宋体"/>
              </a:rPr>
              <a:t>纯洁性的问题</a:t>
            </a:r>
            <a:r>
              <a:rPr lang="zh-CN" altLang="en-US" sz="2000" spc="10" dirty="0">
                <a:solidFill>
                  <a:srgbClr val="000000"/>
                </a:solidFill>
                <a:latin typeface="宋体"/>
                <a:ea typeface="宋体"/>
              </a:rPr>
              <a:t>作斗争，</a:t>
            </a:r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祛病疗伤，激浊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扬清。</a:t>
            </a:r>
          </a:p>
          <a:p>
            <a:pPr marL="0" indent="3290570">
              <a:lnSpc>
                <a:spcPct val="101666"/>
              </a:lnSpc>
              <a:spcBef>
                <a:spcPts val="155"/>
              </a:spcBef>
            </a:pPr>
            <a:r>
              <a:rPr lang="zh-CN" altLang="en-US" sz="2000" spc="70" dirty="0">
                <a:solidFill>
                  <a:srgbClr val="000000"/>
                </a:solidFill>
                <a:latin typeface="宋体"/>
                <a:ea typeface="宋体"/>
              </a:rPr>
              <a:t>—</a:t>
            </a:r>
            <a:r>
              <a:rPr lang="zh-CN" altLang="en-US" sz="2000" spc="65" dirty="0">
                <a:solidFill>
                  <a:srgbClr val="000000"/>
                </a:solidFill>
                <a:latin typeface="宋体"/>
                <a:ea typeface="宋体"/>
              </a:rPr>
              <a:t>—习近平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73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0350" cy="6864350"/>
          </a:xfrm>
          <a:prstGeom prst="rect">
            <a:avLst/>
          </a:prstGeom>
        </p:spPr>
      </p:pic>
      <p:pic>
        <p:nvPicPr>
          <p:cNvPr id="74" name="Picture 74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7155" y="955675"/>
            <a:ext cx="93980" cy="4946650"/>
          </a:xfrm>
          <a:prstGeom prst="rect">
            <a:avLst/>
          </a:prstGeom>
        </p:spPr>
      </p:pic>
      <p:pic>
        <p:nvPicPr>
          <p:cNvPr id="75" name="Picture 75">
					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613" y="1628775"/>
            <a:ext cx="958926" cy="684403"/>
          </a:xfrm>
          <a:prstGeom prst="rect">
            <a:avLst/>
          </a:prstGeom>
        </p:spPr>
      </p:pic>
      <p:pic>
        <p:nvPicPr>
          <p:cNvPr id="76" name="Picture 76">
					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85" y="1706118"/>
            <a:ext cx="1073061" cy="732916"/>
          </a:xfrm>
          <a:prstGeom prst="rect">
            <a:avLst/>
          </a:prstGeom>
        </p:spPr>
      </p:pic>
      <p:pic>
        <p:nvPicPr>
          <p:cNvPr id="77" name="Picture 77">
					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932" y="1939797"/>
            <a:ext cx="269341" cy="337947"/>
          </a:xfrm>
          <a:prstGeom prst="rect">
            <a:avLst/>
          </a:prstGeom>
        </p:spPr>
      </p:pic>
      <p:sp>
        <p:nvSpPr>
          <p:cNvPr id="77" name="TextBox 77"/>
          <p:cNvSpPr txBox="1"/>
          <p:nvPr/>
        </p:nvSpPr>
        <p:spPr>
          <a:xfrm>
            <a:off x="1763522" y="1049002"/>
            <a:ext cx="6585457" cy="47906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495681">
              <a:lnSpc>
                <a:spcPct val="101250"/>
              </a:lnSpc>
            </a:pPr>
            <a:r>
              <a:rPr lang="zh-CN" altLang="en-US" sz="2200" spc="-15" b="1" dirty="0">
                <a:solidFill>
                  <a:srgbClr val="c00000"/>
                </a:solidFill>
                <a:latin typeface="宋体"/>
                <a:ea typeface="宋体"/>
              </a:rPr>
              <a:t>如何</a:t>
            </a:r>
            <a:r>
              <a:rPr lang="zh-CN" altLang="en-US" sz="2200" spc="-10" b="1" dirty="0">
                <a:solidFill>
                  <a:srgbClr val="c00000"/>
                </a:solidFill>
                <a:latin typeface="宋体"/>
                <a:ea typeface="宋体"/>
              </a:rPr>
              <a:t>保证无产阶级政党的先进性和纯洁性？</a:t>
            </a:r>
          </a:p>
          <a:p>
            <a:pPr>
              <a:lnSpc>
                <a:spcPts val="839"/>
              </a:lnSpc>
            </a:pPr>
            <a:endParaRPr lang="en-US" dirty="0" smtClean="0"/>
          </a:p>
          <a:p>
            <a:pPr hangingPunct="0" marL="0" indent="224028">
              <a:lnSpc>
                <a:spcPct val="114166"/>
              </a:lnSpc>
            </a:pPr>
            <a:r>
              <a:rPr lang="zh-CN" altLang="en-US" sz="2400" spc="20" b="1" dirty="0">
                <a:solidFill>
                  <a:srgbClr val="c00000"/>
                </a:solidFill>
                <a:latin typeface="宋体"/>
                <a:ea typeface="宋体"/>
              </a:rPr>
              <a:t>★</a:t>
            </a:r>
            <a:r>
              <a:rPr lang="zh-CN" altLang="en-US" sz="2400" spc="-5" b="1" dirty="0">
                <a:solidFill>
                  <a:srgbClr val="c00000"/>
                </a:solidFill>
                <a:latin typeface="宋体"/>
                <a:cs typeface="宋体"/>
              </a:rPr>
              <a:t> </a:t>
            </a:r>
            <a:r>
              <a:rPr lang="zh-CN" altLang="en-US" sz="2000" spc="15" dirty="0">
                <a:solidFill>
                  <a:srgbClr val="000000"/>
                </a:solidFill>
                <a:latin typeface="宋体"/>
                <a:ea typeface="宋体"/>
              </a:rPr>
              <a:t>马克思、恩格斯认为，无论谁参加无产阶级运动都</a:t>
            </a:r>
            <a:br/>
            <a:r>
              <a:rPr lang="zh-CN" altLang="en-US" sz="2000" spc="75" dirty="0">
                <a:solidFill>
                  <a:srgbClr val="000000"/>
                </a:solidFill>
                <a:latin typeface="宋体"/>
                <a:ea typeface="宋体"/>
              </a:rPr>
              <a:t>必须“无条件地掌握</a:t>
            </a:r>
            <a:r>
              <a:rPr lang="zh-CN" altLang="en-US" sz="2000" spc="70" dirty="0">
                <a:solidFill>
                  <a:srgbClr val="000000"/>
                </a:solidFill>
                <a:latin typeface="宋体"/>
                <a:ea typeface="宋体"/>
              </a:rPr>
              <a:t>无产阶级世界观”，列宁也强调发</a:t>
            </a:r>
            <a:br/>
            <a:r>
              <a:rPr lang="zh-CN" altLang="en-US" sz="2000" spc="75" dirty="0">
                <a:solidFill>
                  <a:srgbClr val="000000"/>
                </a:solidFill>
                <a:latin typeface="宋体"/>
                <a:ea typeface="宋体"/>
              </a:rPr>
              <a:t>展党员必须注重质量</a:t>
            </a:r>
            <a:r>
              <a:rPr lang="zh-CN" altLang="en-US" sz="2000" spc="70" dirty="0">
                <a:solidFill>
                  <a:srgbClr val="000000"/>
                </a:solidFill>
                <a:latin typeface="宋体"/>
                <a:ea typeface="宋体"/>
              </a:rPr>
              <a:t>而不能只看数量。只有保证每个党</a:t>
            </a:r>
            <a:br/>
            <a:r>
              <a:rPr lang="zh-CN" altLang="en-US" sz="2000" spc="75" dirty="0">
                <a:solidFill>
                  <a:srgbClr val="000000"/>
                </a:solidFill>
                <a:latin typeface="宋体"/>
                <a:ea typeface="宋体"/>
              </a:rPr>
              <a:t>员都能够用先进思想武</a:t>
            </a:r>
            <a:r>
              <a:rPr lang="zh-CN" altLang="en-US" sz="2000" spc="70" dirty="0">
                <a:solidFill>
                  <a:srgbClr val="000000"/>
                </a:solidFill>
                <a:latin typeface="宋体"/>
                <a:ea typeface="宋体"/>
              </a:rPr>
              <a:t>装自己，才能够保证在同错误思</a:t>
            </a:r>
            <a:br/>
            <a:r>
              <a:rPr lang="zh-CN" altLang="en-US" sz="2000" spc="75" dirty="0">
                <a:solidFill>
                  <a:srgbClr val="000000"/>
                </a:solidFill>
                <a:latin typeface="宋体"/>
                <a:ea typeface="宋体"/>
              </a:rPr>
              <a:t>想做斗争时取得胜利，才能</a:t>
            </a:r>
            <a:r>
              <a:rPr lang="zh-CN" altLang="en-US" sz="2000" spc="70" dirty="0">
                <a:solidFill>
                  <a:srgbClr val="000000"/>
                </a:solidFill>
                <a:latin typeface="宋体"/>
                <a:ea typeface="宋体"/>
              </a:rPr>
              <a:t>够保证共产党人时刻保持政</a:t>
            </a:r>
            <a:br/>
            <a:r>
              <a:rPr lang="zh-CN" altLang="en-US" sz="2000" spc="5" dirty="0">
                <a:solidFill>
                  <a:srgbClr val="000000"/>
                </a:solidFill>
                <a:latin typeface="宋体"/>
                <a:ea typeface="宋体"/>
              </a:rPr>
              <a:t>治本色不动</a:t>
            </a:r>
            <a:r>
              <a:rPr lang="zh-CN" altLang="en-US" sz="2000" dirty="0">
                <a:solidFill>
                  <a:srgbClr val="000000"/>
                </a:solidFill>
                <a:latin typeface="宋体"/>
                <a:ea typeface="宋体"/>
              </a:rPr>
              <a:t>摇。</a:t>
            </a:r>
          </a:p>
          <a:p>
            <a:pPr hangingPunct="0" marL="0" indent="314325">
              <a:lnSpc>
                <a:spcPct val="113750"/>
              </a:lnSpc>
              <a:spcBef>
                <a:spcPts val="200"/>
              </a:spcBef>
            </a:pPr>
            <a:r>
              <a:rPr lang="zh-CN" altLang="en-US" sz="2400" spc="-15" b="1" dirty="0">
                <a:solidFill>
                  <a:srgbClr val="c00000"/>
                </a:solidFill>
                <a:latin typeface="宋体"/>
                <a:ea typeface="宋体"/>
              </a:rPr>
              <a:t>★</a:t>
            </a:r>
            <a:r>
              <a:rPr lang="zh-CN" altLang="en-US" sz="2400" spc="15" b="1" dirty="0">
                <a:solidFill>
                  <a:srgbClr val="c00000"/>
                </a:solidFill>
                <a:latin typeface="宋体"/>
                <a:cs typeface="宋体"/>
              </a:rPr>
              <a:t> </a:t>
            </a:r>
            <a:r>
              <a:rPr lang="zh-CN" altLang="en-US" sz="2000" spc="-15" dirty="0">
                <a:solidFill>
                  <a:srgbClr val="000000"/>
                </a:solidFill>
                <a:latin typeface="宋体"/>
                <a:ea typeface="宋体"/>
              </a:rPr>
              <a:t>新时代，习近平也指出，“一个政党的衰落，往往</a:t>
            </a:r>
            <a:br/>
            <a:r>
              <a:rPr lang="zh-CN" altLang="en-US" sz="2000" spc="75" dirty="0">
                <a:solidFill>
                  <a:srgbClr val="000000"/>
                </a:solidFill>
                <a:latin typeface="宋体"/>
                <a:ea typeface="宋体"/>
              </a:rPr>
              <a:t>从理想信念的丧失或缺失开始。我们党是否</a:t>
            </a:r>
            <a:r>
              <a:rPr lang="zh-CN" altLang="en-US" sz="2000" spc="70" dirty="0">
                <a:solidFill>
                  <a:srgbClr val="000000"/>
                </a:solidFill>
                <a:latin typeface="宋体"/>
                <a:ea typeface="宋体"/>
              </a:rPr>
              <a:t>坚强有力，</a:t>
            </a:r>
            <a:br/>
            <a:r>
              <a:rPr lang="zh-CN" altLang="en-US" sz="2000" spc="75" dirty="0">
                <a:solidFill>
                  <a:srgbClr val="000000"/>
                </a:solidFill>
                <a:latin typeface="宋体"/>
                <a:ea typeface="宋体"/>
              </a:rPr>
              <a:t>既要看全党在理想信念上是否坚定不移，更要看</a:t>
            </a:r>
            <a:r>
              <a:rPr lang="zh-CN" altLang="en-US" sz="2000" spc="70" dirty="0">
                <a:solidFill>
                  <a:srgbClr val="000000"/>
                </a:solidFill>
                <a:latin typeface="宋体"/>
                <a:ea typeface="宋体"/>
              </a:rPr>
              <a:t>每一位</a:t>
            </a:r>
            <a:br/>
            <a:r>
              <a:rPr lang="zh-CN" altLang="en-US" sz="2000" spc="75" dirty="0">
                <a:solidFill>
                  <a:srgbClr val="000000"/>
                </a:solidFill>
                <a:latin typeface="宋体"/>
                <a:ea typeface="宋体"/>
              </a:rPr>
              <a:t>党员在理想信念上是否坚定不移”。通过长时期不</a:t>
            </a:r>
            <a:r>
              <a:rPr lang="zh-CN" altLang="en-US" sz="2000" spc="70" dirty="0">
                <a:solidFill>
                  <a:srgbClr val="000000"/>
                </a:solidFill>
                <a:latin typeface="宋体"/>
                <a:ea typeface="宋体"/>
              </a:rPr>
              <a:t>间断</a:t>
            </a:r>
            <a:br/>
            <a:r>
              <a:rPr lang="zh-CN" altLang="en-US" sz="2000" spc="70" dirty="0">
                <a:solidFill>
                  <a:srgbClr val="000000"/>
                </a:solidFill>
                <a:latin typeface="宋体"/>
                <a:ea typeface="宋体"/>
              </a:rPr>
              <a:t>的思想理论建设，中国共产</a:t>
            </a:r>
            <a:r>
              <a:rPr lang="zh-CN" altLang="en-US" sz="2000" spc="65" dirty="0">
                <a:solidFill>
                  <a:srgbClr val="000000"/>
                </a:solidFill>
                <a:latin typeface="宋体"/>
                <a:ea typeface="宋体"/>
              </a:rPr>
              <a:t>党人树立了坚强的理想信念。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Macintosh PowerPoint</Application>
  <PresentationFormat>On-screen Show (4:3)</PresentationFormat>
  <Paragraphs>0</Paragraphs>
  <Slides>1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Slide 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/>
  <cp:lastModifiedBy/>
  <cp:revision>1</cp:revision>
  <dcterms:created xsi:type="dcterms:W3CDTF">2011-01-21T15:00:27Z</dcterms:created>
  <dcterms:modified xsi:type="dcterms:W3CDTF">2011-01-21T15:01:14Z</dcterms:modified>
</cp:coreProperties>
</file>