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avi" ContentType="video/avi"/>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Lst>
  <p:notesMasterIdLst>
    <p:notesMasterId r:id="rId5"/>
  </p:notesMasterIdLst>
  <p:handoutMasterIdLst>
    <p:handoutMasterId r:id="rId17"/>
  </p:handoutMasterIdLst>
  <p:sldIdLst>
    <p:sldId id="2273" r:id="rId4"/>
    <p:sldId id="258" r:id="rId6"/>
    <p:sldId id="2274" r:id="rId7"/>
    <p:sldId id="2276" r:id="rId8"/>
    <p:sldId id="2087" r:id="rId9"/>
    <p:sldId id="2275" r:id="rId10"/>
    <p:sldId id="2277" r:id="rId11"/>
    <p:sldId id="2278" r:id="rId12"/>
    <p:sldId id="2279" r:id="rId13"/>
    <p:sldId id="2356" r:id="rId14"/>
    <p:sldId id="2280" r:id="rId15"/>
    <p:sldId id="2281" r:id="rId16"/>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2" userDrawn="1">
          <p15:clr>
            <a:srgbClr val="A4A3A4"/>
          </p15:clr>
        </p15:guide>
        <p15:guide id="2" pos="510" userDrawn="1">
          <p15:clr>
            <a:srgbClr val="A4A3A4"/>
          </p15:clr>
        </p15:guide>
        <p15:guide id="3" pos="7274" userDrawn="1">
          <p15:clr>
            <a:srgbClr val="A4A3A4"/>
          </p15:clr>
        </p15:guide>
        <p15:guide id="4" orient="horz" pos="529" userDrawn="1">
          <p15:clr>
            <a:srgbClr val="A4A3A4"/>
          </p15:clr>
        </p15:guide>
        <p15:guide id="5" orient="horz" pos="3918" userDrawn="1">
          <p15:clr>
            <a:srgbClr val="A4A3A4"/>
          </p15:clr>
        </p15:guide>
        <p15:guide id="6" pos="38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191F"/>
    <a:srgbClr val="C3112F"/>
    <a:srgbClr val="0000FF"/>
    <a:srgbClr val="404040"/>
    <a:srgbClr val="FFFFFF"/>
    <a:srgbClr val="FCF9F4"/>
    <a:srgbClr val="627B85"/>
    <a:srgbClr val="730603"/>
    <a:srgbClr val="EE4536"/>
    <a:srgbClr val="F18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1" autoAdjust="0"/>
    <p:restoredTop sz="85887" autoAdjust="0"/>
  </p:normalViewPr>
  <p:slideViewPr>
    <p:cSldViewPr snapToGrid="0" showGuides="1">
      <p:cViewPr varScale="1">
        <p:scale>
          <a:sx n="59" d="100"/>
          <a:sy n="59" d="100"/>
        </p:scale>
        <p:origin x="102" y="846"/>
      </p:cViewPr>
      <p:guideLst>
        <p:guide orient="horz" pos="2272"/>
        <p:guide pos="510"/>
        <p:guide pos="7274"/>
        <p:guide orient="horz" pos="529"/>
        <p:guide orient="horz" pos="3918"/>
        <p:guide pos="3854"/>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gs" Target="tags/tag63.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3A273CA-C48E-4586-8505-D437BBD9B9E8}" type="doc">
      <dgm:prSet loTypeId="urn:microsoft.com/office/officeart/2005/8/layout/process1" loCatId="process" qsTypeId="urn:microsoft.com/office/officeart/2005/8/quickstyle/3d1#1" qsCatId="3D" csTypeId="urn:microsoft.com/office/officeart/2005/8/colors/colorful1#1" csCatId="colorful"/>
      <dgm:spPr/>
      <dgm:t>
        <a:bodyPr/>
        <a:lstStyle/>
        <a:p>
          <a:endParaRPr lang="zh-CN" altLang="en-US"/>
        </a:p>
      </dgm:t>
    </dgm:pt>
    <dgm:pt modelId="{27F70CFC-D587-44D2-A30B-BE3788BB0920}">
      <dgm:prSet custT="1"/>
      <dgm:spPr/>
      <dgm:t>
        <a:bodyPr/>
        <a:lstStyle/>
        <a:p>
          <a:r>
            <a:rPr lang="zh-CN" altLang="en-US" sz="2400" dirty="0">
              <a:solidFill>
                <a:schemeClr val="tx1"/>
              </a:solidFill>
            </a:rPr>
            <a:t>时代性</a:t>
          </a:r>
        </a:p>
      </dgm:t>
    </dgm:pt>
    <dgm:pt modelId="{C1B5FA24-D579-429E-B288-A7691890D7AF}" cxnId="{85F2D7E7-6842-4D8F-B694-84117B24123E}" type="parTrans">
      <dgm:prSet/>
      <dgm:spPr/>
      <dgm:t>
        <a:bodyPr/>
        <a:lstStyle/>
        <a:p>
          <a:endParaRPr lang="zh-CN" altLang="en-US"/>
        </a:p>
      </dgm:t>
    </dgm:pt>
    <dgm:pt modelId="{DE518956-8957-43F1-BB6D-E4AC22C28411}" cxnId="{85F2D7E7-6842-4D8F-B694-84117B24123E}" type="sibTrans">
      <dgm:prSet/>
      <dgm:spPr/>
      <dgm:t>
        <a:bodyPr/>
        <a:lstStyle/>
        <a:p>
          <a:endParaRPr lang="zh-CN" altLang="en-US"/>
        </a:p>
      </dgm:t>
    </dgm:pt>
    <dgm:pt modelId="{154BCF00-A15F-4EBA-98F5-6F168B0FBFDE}">
      <dgm:prSet custT="1"/>
      <dgm:spPr/>
      <dgm:t>
        <a:bodyPr/>
        <a:lstStyle/>
        <a:p>
          <a:r>
            <a:rPr lang="zh-CN" altLang="en-US" sz="2400" dirty="0">
              <a:solidFill>
                <a:schemeClr val="tx1"/>
              </a:solidFill>
            </a:rPr>
            <a:t>实践性</a:t>
          </a:r>
        </a:p>
      </dgm:t>
    </dgm:pt>
    <dgm:pt modelId="{F30E05C7-1A81-49AF-8ED7-BC47F48B12D4}" cxnId="{2564CD34-8F53-476F-962B-F0CDA8E5EBEF}" type="parTrans">
      <dgm:prSet/>
      <dgm:spPr/>
      <dgm:t>
        <a:bodyPr/>
        <a:lstStyle/>
        <a:p>
          <a:endParaRPr lang="zh-CN" altLang="en-US"/>
        </a:p>
      </dgm:t>
    </dgm:pt>
    <dgm:pt modelId="{15AFF22F-921F-43D7-9E04-5ED1B4A9F979}" cxnId="{2564CD34-8F53-476F-962B-F0CDA8E5EBEF}" type="sibTrans">
      <dgm:prSet/>
      <dgm:spPr/>
      <dgm:t>
        <a:bodyPr/>
        <a:lstStyle/>
        <a:p>
          <a:endParaRPr lang="zh-CN" altLang="en-US"/>
        </a:p>
      </dgm:t>
    </dgm:pt>
    <dgm:pt modelId="{87B40B88-0919-4207-A6D6-C0F9075E3D0F}">
      <dgm:prSet custT="1"/>
      <dgm:spPr/>
      <dgm:t>
        <a:bodyPr/>
        <a:lstStyle/>
        <a:p>
          <a:r>
            <a:rPr lang="zh-CN" altLang="en-US" sz="2400" dirty="0">
              <a:solidFill>
                <a:schemeClr val="tx1"/>
              </a:solidFill>
            </a:rPr>
            <a:t>超越性</a:t>
          </a:r>
        </a:p>
      </dgm:t>
    </dgm:pt>
    <dgm:pt modelId="{69D95031-A556-4F21-A8DE-4778CA14BDDE}" cxnId="{AE54D8B0-27FD-4C76-A083-A88FD103A015}" type="parTrans">
      <dgm:prSet/>
      <dgm:spPr/>
      <dgm:t>
        <a:bodyPr/>
        <a:lstStyle/>
        <a:p>
          <a:endParaRPr lang="zh-CN" altLang="en-US"/>
        </a:p>
      </dgm:t>
    </dgm:pt>
    <dgm:pt modelId="{0B21D59A-224E-43D6-AE96-A72E691DCB9D}" cxnId="{AE54D8B0-27FD-4C76-A083-A88FD103A015}" type="sibTrans">
      <dgm:prSet/>
      <dgm:spPr/>
      <dgm:t>
        <a:bodyPr/>
        <a:lstStyle/>
        <a:p>
          <a:endParaRPr lang="zh-CN" altLang="en-US"/>
        </a:p>
      </dgm:t>
    </dgm:pt>
    <dgm:pt modelId="{4FB0B882-7552-4022-AD68-161B8AD5ACA4}" type="pres">
      <dgm:prSet presAssocID="{03A273CA-C48E-4586-8505-D437BBD9B9E8}" presName="Name0" presStyleCnt="0">
        <dgm:presLayoutVars>
          <dgm:dir/>
          <dgm:resizeHandles val="exact"/>
        </dgm:presLayoutVars>
      </dgm:prSet>
      <dgm:spPr/>
      <dgm:t>
        <a:bodyPr/>
        <a:lstStyle/>
        <a:p>
          <a:endParaRPr lang="zh-CN" altLang="en-US"/>
        </a:p>
      </dgm:t>
    </dgm:pt>
    <dgm:pt modelId="{3BD7903A-90D1-49A9-9A67-A506A71725C7}" type="pres">
      <dgm:prSet presAssocID="{27F70CFC-D587-44D2-A30B-BE3788BB0920}" presName="node" presStyleLbl="node1" presStyleIdx="0" presStyleCnt="3">
        <dgm:presLayoutVars>
          <dgm:bulletEnabled val="1"/>
        </dgm:presLayoutVars>
      </dgm:prSet>
      <dgm:spPr/>
      <dgm:t>
        <a:bodyPr/>
        <a:lstStyle/>
        <a:p>
          <a:endParaRPr lang="zh-CN" altLang="en-US"/>
        </a:p>
      </dgm:t>
    </dgm:pt>
    <dgm:pt modelId="{4E9D1A83-5763-4B3A-A8FC-84502965E3E4}" type="pres">
      <dgm:prSet presAssocID="{DE518956-8957-43F1-BB6D-E4AC22C28411}" presName="sibTrans" presStyleLbl="sibTrans2D1" presStyleIdx="0" presStyleCnt="2"/>
      <dgm:spPr/>
      <dgm:t>
        <a:bodyPr/>
        <a:lstStyle/>
        <a:p>
          <a:endParaRPr lang="zh-CN" altLang="en-US"/>
        </a:p>
      </dgm:t>
    </dgm:pt>
    <dgm:pt modelId="{8C19BE79-C583-420B-B023-C81141181C2C}" type="pres">
      <dgm:prSet presAssocID="{DE518956-8957-43F1-BB6D-E4AC22C28411}" presName="connectorText" presStyleLbl="sibTrans2D1" presStyleIdx="0" presStyleCnt="2"/>
      <dgm:spPr/>
      <dgm:t>
        <a:bodyPr/>
        <a:lstStyle/>
        <a:p>
          <a:endParaRPr lang="zh-CN" altLang="en-US"/>
        </a:p>
      </dgm:t>
    </dgm:pt>
    <dgm:pt modelId="{C6B703D2-1132-4C92-B7D7-1CF5EAF6248E}" type="pres">
      <dgm:prSet presAssocID="{154BCF00-A15F-4EBA-98F5-6F168B0FBFDE}" presName="node" presStyleLbl="node1" presStyleIdx="1" presStyleCnt="3">
        <dgm:presLayoutVars>
          <dgm:bulletEnabled val="1"/>
        </dgm:presLayoutVars>
      </dgm:prSet>
      <dgm:spPr/>
      <dgm:t>
        <a:bodyPr/>
        <a:lstStyle/>
        <a:p>
          <a:endParaRPr lang="zh-CN" altLang="en-US"/>
        </a:p>
      </dgm:t>
    </dgm:pt>
    <dgm:pt modelId="{989F0B3E-5EF8-415C-9725-E6099150260D}" type="pres">
      <dgm:prSet presAssocID="{15AFF22F-921F-43D7-9E04-5ED1B4A9F979}" presName="sibTrans" presStyleLbl="sibTrans2D1" presStyleIdx="1" presStyleCnt="2"/>
      <dgm:spPr/>
      <dgm:t>
        <a:bodyPr/>
        <a:lstStyle/>
        <a:p>
          <a:endParaRPr lang="zh-CN" altLang="en-US"/>
        </a:p>
      </dgm:t>
    </dgm:pt>
    <dgm:pt modelId="{159D24B3-587E-4363-B16F-8B0EFF01B23F}" type="pres">
      <dgm:prSet presAssocID="{15AFF22F-921F-43D7-9E04-5ED1B4A9F979}" presName="connectorText" presStyleLbl="sibTrans2D1" presStyleIdx="1" presStyleCnt="2"/>
      <dgm:spPr/>
      <dgm:t>
        <a:bodyPr/>
        <a:lstStyle/>
        <a:p>
          <a:endParaRPr lang="zh-CN" altLang="en-US"/>
        </a:p>
      </dgm:t>
    </dgm:pt>
    <dgm:pt modelId="{662CD4F3-9D8E-4D7D-8780-56397488D9C7}" type="pres">
      <dgm:prSet presAssocID="{87B40B88-0919-4207-A6D6-C0F9075E3D0F}" presName="node" presStyleLbl="node1" presStyleIdx="2" presStyleCnt="3">
        <dgm:presLayoutVars>
          <dgm:bulletEnabled val="1"/>
        </dgm:presLayoutVars>
      </dgm:prSet>
      <dgm:spPr/>
      <dgm:t>
        <a:bodyPr/>
        <a:lstStyle/>
        <a:p>
          <a:endParaRPr lang="zh-CN" altLang="en-US"/>
        </a:p>
      </dgm:t>
    </dgm:pt>
  </dgm:ptLst>
  <dgm:cxnLst>
    <dgm:cxn modelId="{67DDC93D-2456-4A52-B738-765A386C1A7F}" type="presOf" srcId="{15AFF22F-921F-43D7-9E04-5ED1B4A9F979}" destId="{989F0B3E-5EF8-415C-9725-E6099150260D}" srcOrd="0" destOrd="0" presId="urn:microsoft.com/office/officeart/2005/8/layout/process1"/>
    <dgm:cxn modelId="{64799548-511B-4602-9946-7700A78F1C7F}" type="presOf" srcId="{154BCF00-A15F-4EBA-98F5-6F168B0FBFDE}" destId="{C6B703D2-1132-4C92-B7D7-1CF5EAF6248E}" srcOrd="0" destOrd="0" presId="urn:microsoft.com/office/officeart/2005/8/layout/process1"/>
    <dgm:cxn modelId="{2564CD34-8F53-476F-962B-F0CDA8E5EBEF}" srcId="{03A273CA-C48E-4586-8505-D437BBD9B9E8}" destId="{154BCF00-A15F-4EBA-98F5-6F168B0FBFDE}" srcOrd="1" destOrd="0" parTransId="{F30E05C7-1A81-49AF-8ED7-BC47F48B12D4}" sibTransId="{15AFF22F-921F-43D7-9E04-5ED1B4A9F979}"/>
    <dgm:cxn modelId="{AE54D8B0-27FD-4C76-A083-A88FD103A015}" srcId="{03A273CA-C48E-4586-8505-D437BBD9B9E8}" destId="{87B40B88-0919-4207-A6D6-C0F9075E3D0F}" srcOrd="2" destOrd="0" parTransId="{69D95031-A556-4F21-A8DE-4778CA14BDDE}" sibTransId="{0B21D59A-224E-43D6-AE96-A72E691DCB9D}"/>
    <dgm:cxn modelId="{85F2D7E7-6842-4D8F-B694-84117B24123E}" srcId="{03A273CA-C48E-4586-8505-D437BBD9B9E8}" destId="{27F70CFC-D587-44D2-A30B-BE3788BB0920}" srcOrd="0" destOrd="0" parTransId="{C1B5FA24-D579-429E-B288-A7691890D7AF}" sibTransId="{DE518956-8957-43F1-BB6D-E4AC22C28411}"/>
    <dgm:cxn modelId="{FBAAC364-6D09-4D88-A752-E3AB49D22508}" type="presOf" srcId="{27F70CFC-D587-44D2-A30B-BE3788BB0920}" destId="{3BD7903A-90D1-49A9-9A67-A506A71725C7}" srcOrd="0" destOrd="0" presId="urn:microsoft.com/office/officeart/2005/8/layout/process1"/>
    <dgm:cxn modelId="{B3B8D3E4-A9F7-4E0A-8A82-E531D83F8511}" type="presOf" srcId="{03A273CA-C48E-4586-8505-D437BBD9B9E8}" destId="{4FB0B882-7552-4022-AD68-161B8AD5ACA4}" srcOrd="0" destOrd="0" presId="urn:microsoft.com/office/officeart/2005/8/layout/process1"/>
    <dgm:cxn modelId="{BC99B273-320F-43DC-96AC-5ACB1B8876C7}" type="presOf" srcId="{15AFF22F-921F-43D7-9E04-5ED1B4A9F979}" destId="{159D24B3-587E-4363-B16F-8B0EFF01B23F}" srcOrd="1" destOrd="0" presId="urn:microsoft.com/office/officeart/2005/8/layout/process1"/>
    <dgm:cxn modelId="{FE4074BF-111B-4D60-92DE-35E784997A83}" type="presOf" srcId="{DE518956-8957-43F1-BB6D-E4AC22C28411}" destId="{4E9D1A83-5763-4B3A-A8FC-84502965E3E4}" srcOrd="0" destOrd="0" presId="urn:microsoft.com/office/officeart/2005/8/layout/process1"/>
    <dgm:cxn modelId="{962996CC-FD4A-4E9E-B328-F47E54542755}" type="presOf" srcId="{87B40B88-0919-4207-A6D6-C0F9075E3D0F}" destId="{662CD4F3-9D8E-4D7D-8780-56397488D9C7}" srcOrd="0" destOrd="0" presId="urn:microsoft.com/office/officeart/2005/8/layout/process1"/>
    <dgm:cxn modelId="{F7D5DDB1-F4C3-478D-AF00-AE8B5FFE17F8}" type="presOf" srcId="{DE518956-8957-43F1-BB6D-E4AC22C28411}" destId="{8C19BE79-C583-420B-B023-C81141181C2C}" srcOrd="1" destOrd="0" presId="urn:microsoft.com/office/officeart/2005/8/layout/process1"/>
    <dgm:cxn modelId="{B82677A2-0EFD-4642-B228-15354C7EECBE}" type="presParOf" srcId="{4FB0B882-7552-4022-AD68-161B8AD5ACA4}" destId="{3BD7903A-90D1-49A9-9A67-A506A71725C7}" srcOrd="0" destOrd="0" presId="urn:microsoft.com/office/officeart/2005/8/layout/process1"/>
    <dgm:cxn modelId="{42005C34-6F3B-4A3F-B2D9-1BB72F937C03}" type="presParOf" srcId="{4FB0B882-7552-4022-AD68-161B8AD5ACA4}" destId="{4E9D1A83-5763-4B3A-A8FC-84502965E3E4}" srcOrd="1" destOrd="0" presId="urn:microsoft.com/office/officeart/2005/8/layout/process1"/>
    <dgm:cxn modelId="{D7ABE3B2-E2F8-4F97-B523-97F9E38926F5}" type="presParOf" srcId="{4E9D1A83-5763-4B3A-A8FC-84502965E3E4}" destId="{8C19BE79-C583-420B-B023-C81141181C2C}" srcOrd="0" destOrd="0" presId="urn:microsoft.com/office/officeart/2005/8/layout/process1"/>
    <dgm:cxn modelId="{2A8EEA02-1ED7-44F3-9F2F-963C381F224F}" type="presParOf" srcId="{4FB0B882-7552-4022-AD68-161B8AD5ACA4}" destId="{C6B703D2-1132-4C92-B7D7-1CF5EAF6248E}" srcOrd="2" destOrd="0" presId="urn:microsoft.com/office/officeart/2005/8/layout/process1"/>
    <dgm:cxn modelId="{7240A36C-0FDB-487D-B35D-D8C5B2B1615A}" type="presParOf" srcId="{4FB0B882-7552-4022-AD68-161B8AD5ACA4}" destId="{989F0B3E-5EF8-415C-9725-E6099150260D}" srcOrd="3" destOrd="0" presId="urn:microsoft.com/office/officeart/2005/8/layout/process1"/>
    <dgm:cxn modelId="{FB1E2267-C02D-406D-B67B-45D7D9EE429B}" type="presParOf" srcId="{989F0B3E-5EF8-415C-9725-E6099150260D}" destId="{159D24B3-587E-4363-B16F-8B0EFF01B23F}" srcOrd="0" destOrd="0" presId="urn:microsoft.com/office/officeart/2005/8/layout/process1"/>
    <dgm:cxn modelId="{6C9A9E49-0F32-4C0B-B6C9-5B4DB4B0D4A8}" type="presParOf" srcId="{4FB0B882-7552-4022-AD68-161B8AD5ACA4}" destId="{662CD4F3-9D8E-4D7D-8780-56397488D9C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A273CA-C48E-4586-8505-D437BBD9B9E8}" type="doc">
      <dgm:prSet loTypeId="urn:microsoft.com/office/officeart/2005/8/layout/process1" loCatId="process" qsTypeId="urn:microsoft.com/office/officeart/2005/8/quickstyle/3d1#1" qsCatId="3D" csTypeId="urn:microsoft.com/office/officeart/2005/8/colors/colorful1#1" csCatId="colorful"/>
      <dgm:spPr/>
      <dgm:t>
        <a:bodyPr/>
        <a:lstStyle/>
        <a:p>
          <a:endParaRPr lang="zh-CN" altLang="en-US"/>
        </a:p>
      </dgm:t>
    </dgm:pt>
    <dgm:pt modelId="{27F70CFC-D587-44D2-A30B-BE3788BB0920}">
      <dgm:prSet custT="1"/>
      <dgm:spPr/>
      <dgm:t>
        <a:bodyPr/>
        <a:lstStyle/>
        <a:p>
          <a:r>
            <a:rPr lang="zh-CN" altLang="en-US" sz="2400" dirty="0">
              <a:solidFill>
                <a:schemeClr val="tx1"/>
              </a:solidFill>
            </a:rPr>
            <a:t>时代性</a:t>
          </a:r>
        </a:p>
      </dgm:t>
    </dgm:pt>
    <dgm:pt modelId="{C1B5FA24-D579-429E-B288-A7691890D7AF}" cxnId="{85F2D7E7-6842-4D8F-B694-84117B24123E}" type="parTrans">
      <dgm:prSet/>
      <dgm:spPr/>
      <dgm:t>
        <a:bodyPr/>
        <a:lstStyle/>
        <a:p>
          <a:endParaRPr lang="zh-CN" altLang="en-US"/>
        </a:p>
      </dgm:t>
    </dgm:pt>
    <dgm:pt modelId="{DE518956-8957-43F1-BB6D-E4AC22C28411}" cxnId="{85F2D7E7-6842-4D8F-B694-84117B24123E}" type="sibTrans">
      <dgm:prSet/>
      <dgm:spPr/>
      <dgm:t>
        <a:bodyPr/>
        <a:lstStyle/>
        <a:p>
          <a:endParaRPr lang="zh-CN" altLang="en-US"/>
        </a:p>
      </dgm:t>
    </dgm:pt>
    <dgm:pt modelId="{154BCF00-A15F-4EBA-98F5-6F168B0FBFDE}">
      <dgm:prSet custT="1"/>
      <dgm:spPr/>
      <dgm:t>
        <a:bodyPr/>
        <a:lstStyle/>
        <a:p>
          <a:r>
            <a:rPr lang="zh-CN" altLang="en-US" sz="2400" dirty="0">
              <a:solidFill>
                <a:schemeClr val="tx1"/>
              </a:solidFill>
            </a:rPr>
            <a:t>实践性</a:t>
          </a:r>
        </a:p>
      </dgm:t>
    </dgm:pt>
    <dgm:pt modelId="{F30E05C7-1A81-49AF-8ED7-BC47F48B12D4}" cxnId="{2564CD34-8F53-476F-962B-F0CDA8E5EBEF}" type="parTrans">
      <dgm:prSet/>
      <dgm:spPr/>
      <dgm:t>
        <a:bodyPr/>
        <a:lstStyle/>
        <a:p>
          <a:endParaRPr lang="zh-CN" altLang="en-US"/>
        </a:p>
      </dgm:t>
    </dgm:pt>
    <dgm:pt modelId="{15AFF22F-921F-43D7-9E04-5ED1B4A9F979}" cxnId="{2564CD34-8F53-476F-962B-F0CDA8E5EBEF}" type="sibTrans">
      <dgm:prSet/>
      <dgm:spPr/>
      <dgm:t>
        <a:bodyPr/>
        <a:lstStyle/>
        <a:p>
          <a:endParaRPr lang="zh-CN" altLang="en-US"/>
        </a:p>
      </dgm:t>
    </dgm:pt>
    <dgm:pt modelId="{87B40B88-0919-4207-A6D6-C0F9075E3D0F}">
      <dgm:prSet custT="1"/>
      <dgm:spPr/>
      <dgm:t>
        <a:bodyPr/>
        <a:lstStyle/>
        <a:p>
          <a:r>
            <a:rPr lang="zh-CN" altLang="en-US" sz="2400" dirty="0">
              <a:solidFill>
                <a:schemeClr val="tx1"/>
              </a:solidFill>
            </a:rPr>
            <a:t>超越性</a:t>
          </a:r>
        </a:p>
      </dgm:t>
    </dgm:pt>
    <dgm:pt modelId="{69D95031-A556-4F21-A8DE-4778CA14BDDE}" cxnId="{AE54D8B0-27FD-4C76-A083-A88FD103A015}" type="parTrans">
      <dgm:prSet/>
      <dgm:spPr/>
      <dgm:t>
        <a:bodyPr/>
        <a:lstStyle/>
        <a:p>
          <a:endParaRPr lang="zh-CN" altLang="en-US"/>
        </a:p>
      </dgm:t>
    </dgm:pt>
    <dgm:pt modelId="{0B21D59A-224E-43D6-AE96-A72E691DCB9D}" cxnId="{AE54D8B0-27FD-4C76-A083-A88FD103A015}" type="sibTrans">
      <dgm:prSet/>
      <dgm:spPr/>
      <dgm:t>
        <a:bodyPr/>
        <a:lstStyle/>
        <a:p>
          <a:endParaRPr lang="zh-CN" altLang="en-US"/>
        </a:p>
      </dgm:t>
    </dgm:pt>
    <dgm:pt modelId="{4FB0B882-7552-4022-AD68-161B8AD5ACA4}" type="pres">
      <dgm:prSet presAssocID="{03A273CA-C48E-4586-8505-D437BBD9B9E8}" presName="Name0" presStyleCnt="0">
        <dgm:presLayoutVars>
          <dgm:dir/>
          <dgm:resizeHandles val="exact"/>
        </dgm:presLayoutVars>
      </dgm:prSet>
      <dgm:spPr/>
      <dgm:t>
        <a:bodyPr/>
        <a:lstStyle/>
        <a:p>
          <a:endParaRPr lang="zh-CN" altLang="en-US"/>
        </a:p>
      </dgm:t>
    </dgm:pt>
    <dgm:pt modelId="{3BD7903A-90D1-49A9-9A67-A506A71725C7}" type="pres">
      <dgm:prSet presAssocID="{27F70CFC-D587-44D2-A30B-BE3788BB0920}" presName="node" presStyleLbl="node1" presStyleIdx="0" presStyleCnt="3">
        <dgm:presLayoutVars>
          <dgm:bulletEnabled val="1"/>
        </dgm:presLayoutVars>
      </dgm:prSet>
      <dgm:spPr/>
      <dgm:t>
        <a:bodyPr/>
        <a:lstStyle/>
        <a:p>
          <a:endParaRPr lang="zh-CN" altLang="en-US"/>
        </a:p>
      </dgm:t>
    </dgm:pt>
    <dgm:pt modelId="{4E9D1A83-5763-4B3A-A8FC-84502965E3E4}" type="pres">
      <dgm:prSet presAssocID="{DE518956-8957-43F1-BB6D-E4AC22C28411}" presName="sibTrans" presStyleLbl="sibTrans2D1" presStyleIdx="0" presStyleCnt="2"/>
      <dgm:spPr/>
      <dgm:t>
        <a:bodyPr/>
        <a:lstStyle/>
        <a:p>
          <a:endParaRPr lang="zh-CN" altLang="en-US"/>
        </a:p>
      </dgm:t>
    </dgm:pt>
    <dgm:pt modelId="{8C19BE79-C583-420B-B023-C81141181C2C}" type="pres">
      <dgm:prSet presAssocID="{DE518956-8957-43F1-BB6D-E4AC22C28411}" presName="connectorText" presStyleLbl="sibTrans2D1" presStyleIdx="0" presStyleCnt="2"/>
      <dgm:spPr/>
      <dgm:t>
        <a:bodyPr/>
        <a:lstStyle/>
        <a:p>
          <a:endParaRPr lang="zh-CN" altLang="en-US"/>
        </a:p>
      </dgm:t>
    </dgm:pt>
    <dgm:pt modelId="{C6B703D2-1132-4C92-B7D7-1CF5EAF6248E}" type="pres">
      <dgm:prSet presAssocID="{154BCF00-A15F-4EBA-98F5-6F168B0FBFDE}" presName="node" presStyleLbl="node1" presStyleIdx="1" presStyleCnt="3">
        <dgm:presLayoutVars>
          <dgm:bulletEnabled val="1"/>
        </dgm:presLayoutVars>
      </dgm:prSet>
      <dgm:spPr/>
      <dgm:t>
        <a:bodyPr/>
        <a:lstStyle/>
        <a:p>
          <a:endParaRPr lang="zh-CN" altLang="en-US"/>
        </a:p>
      </dgm:t>
    </dgm:pt>
    <dgm:pt modelId="{989F0B3E-5EF8-415C-9725-E6099150260D}" type="pres">
      <dgm:prSet presAssocID="{15AFF22F-921F-43D7-9E04-5ED1B4A9F979}" presName="sibTrans" presStyleLbl="sibTrans2D1" presStyleIdx="1" presStyleCnt="2"/>
      <dgm:spPr/>
      <dgm:t>
        <a:bodyPr/>
        <a:lstStyle/>
        <a:p>
          <a:endParaRPr lang="zh-CN" altLang="en-US"/>
        </a:p>
      </dgm:t>
    </dgm:pt>
    <dgm:pt modelId="{159D24B3-587E-4363-B16F-8B0EFF01B23F}" type="pres">
      <dgm:prSet presAssocID="{15AFF22F-921F-43D7-9E04-5ED1B4A9F979}" presName="connectorText" presStyleLbl="sibTrans2D1" presStyleIdx="1" presStyleCnt="2"/>
      <dgm:spPr/>
      <dgm:t>
        <a:bodyPr/>
        <a:lstStyle/>
        <a:p>
          <a:endParaRPr lang="zh-CN" altLang="en-US"/>
        </a:p>
      </dgm:t>
    </dgm:pt>
    <dgm:pt modelId="{662CD4F3-9D8E-4D7D-8780-56397488D9C7}" type="pres">
      <dgm:prSet presAssocID="{87B40B88-0919-4207-A6D6-C0F9075E3D0F}" presName="node" presStyleLbl="node1" presStyleIdx="2" presStyleCnt="3">
        <dgm:presLayoutVars>
          <dgm:bulletEnabled val="1"/>
        </dgm:presLayoutVars>
      </dgm:prSet>
      <dgm:spPr/>
      <dgm:t>
        <a:bodyPr/>
        <a:lstStyle/>
        <a:p>
          <a:endParaRPr lang="zh-CN" altLang="en-US"/>
        </a:p>
      </dgm:t>
    </dgm:pt>
  </dgm:ptLst>
  <dgm:cxnLst>
    <dgm:cxn modelId="{67DDC93D-2456-4A52-B738-765A386C1A7F}" type="presOf" srcId="{15AFF22F-921F-43D7-9E04-5ED1B4A9F979}" destId="{989F0B3E-5EF8-415C-9725-E6099150260D}" srcOrd="0" destOrd="0" presId="urn:microsoft.com/office/officeart/2005/8/layout/process1"/>
    <dgm:cxn modelId="{64799548-511B-4602-9946-7700A78F1C7F}" type="presOf" srcId="{154BCF00-A15F-4EBA-98F5-6F168B0FBFDE}" destId="{C6B703D2-1132-4C92-B7D7-1CF5EAF6248E}" srcOrd="0" destOrd="0" presId="urn:microsoft.com/office/officeart/2005/8/layout/process1"/>
    <dgm:cxn modelId="{2564CD34-8F53-476F-962B-F0CDA8E5EBEF}" srcId="{03A273CA-C48E-4586-8505-D437BBD9B9E8}" destId="{154BCF00-A15F-4EBA-98F5-6F168B0FBFDE}" srcOrd="1" destOrd="0" parTransId="{F30E05C7-1A81-49AF-8ED7-BC47F48B12D4}" sibTransId="{15AFF22F-921F-43D7-9E04-5ED1B4A9F979}"/>
    <dgm:cxn modelId="{AE54D8B0-27FD-4C76-A083-A88FD103A015}" srcId="{03A273CA-C48E-4586-8505-D437BBD9B9E8}" destId="{87B40B88-0919-4207-A6D6-C0F9075E3D0F}" srcOrd="2" destOrd="0" parTransId="{69D95031-A556-4F21-A8DE-4778CA14BDDE}" sibTransId="{0B21D59A-224E-43D6-AE96-A72E691DCB9D}"/>
    <dgm:cxn modelId="{85F2D7E7-6842-4D8F-B694-84117B24123E}" srcId="{03A273CA-C48E-4586-8505-D437BBD9B9E8}" destId="{27F70CFC-D587-44D2-A30B-BE3788BB0920}" srcOrd="0" destOrd="0" parTransId="{C1B5FA24-D579-429E-B288-A7691890D7AF}" sibTransId="{DE518956-8957-43F1-BB6D-E4AC22C28411}"/>
    <dgm:cxn modelId="{FBAAC364-6D09-4D88-A752-E3AB49D22508}" type="presOf" srcId="{27F70CFC-D587-44D2-A30B-BE3788BB0920}" destId="{3BD7903A-90D1-49A9-9A67-A506A71725C7}" srcOrd="0" destOrd="0" presId="urn:microsoft.com/office/officeart/2005/8/layout/process1"/>
    <dgm:cxn modelId="{B3B8D3E4-A9F7-4E0A-8A82-E531D83F8511}" type="presOf" srcId="{03A273CA-C48E-4586-8505-D437BBD9B9E8}" destId="{4FB0B882-7552-4022-AD68-161B8AD5ACA4}" srcOrd="0" destOrd="0" presId="urn:microsoft.com/office/officeart/2005/8/layout/process1"/>
    <dgm:cxn modelId="{BC99B273-320F-43DC-96AC-5ACB1B8876C7}" type="presOf" srcId="{15AFF22F-921F-43D7-9E04-5ED1B4A9F979}" destId="{159D24B3-587E-4363-B16F-8B0EFF01B23F}" srcOrd="1" destOrd="0" presId="urn:microsoft.com/office/officeart/2005/8/layout/process1"/>
    <dgm:cxn modelId="{FE4074BF-111B-4D60-92DE-35E784997A83}" type="presOf" srcId="{DE518956-8957-43F1-BB6D-E4AC22C28411}" destId="{4E9D1A83-5763-4B3A-A8FC-84502965E3E4}" srcOrd="0" destOrd="0" presId="urn:microsoft.com/office/officeart/2005/8/layout/process1"/>
    <dgm:cxn modelId="{962996CC-FD4A-4E9E-B328-F47E54542755}" type="presOf" srcId="{87B40B88-0919-4207-A6D6-C0F9075E3D0F}" destId="{662CD4F3-9D8E-4D7D-8780-56397488D9C7}" srcOrd="0" destOrd="0" presId="urn:microsoft.com/office/officeart/2005/8/layout/process1"/>
    <dgm:cxn modelId="{F7D5DDB1-F4C3-478D-AF00-AE8B5FFE17F8}" type="presOf" srcId="{DE518956-8957-43F1-BB6D-E4AC22C28411}" destId="{8C19BE79-C583-420B-B023-C81141181C2C}" srcOrd="1" destOrd="0" presId="urn:microsoft.com/office/officeart/2005/8/layout/process1"/>
    <dgm:cxn modelId="{B82677A2-0EFD-4642-B228-15354C7EECBE}" type="presParOf" srcId="{4FB0B882-7552-4022-AD68-161B8AD5ACA4}" destId="{3BD7903A-90D1-49A9-9A67-A506A71725C7}" srcOrd="0" destOrd="0" presId="urn:microsoft.com/office/officeart/2005/8/layout/process1"/>
    <dgm:cxn modelId="{42005C34-6F3B-4A3F-B2D9-1BB72F937C03}" type="presParOf" srcId="{4FB0B882-7552-4022-AD68-161B8AD5ACA4}" destId="{4E9D1A83-5763-4B3A-A8FC-84502965E3E4}" srcOrd="1" destOrd="0" presId="urn:microsoft.com/office/officeart/2005/8/layout/process1"/>
    <dgm:cxn modelId="{D7ABE3B2-E2F8-4F97-B523-97F9E38926F5}" type="presParOf" srcId="{4E9D1A83-5763-4B3A-A8FC-84502965E3E4}" destId="{8C19BE79-C583-420B-B023-C81141181C2C}" srcOrd="0" destOrd="0" presId="urn:microsoft.com/office/officeart/2005/8/layout/process1"/>
    <dgm:cxn modelId="{2A8EEA02-1ED7-44F3-9F2F-963C381F224F}" type="presParOf" srcId="{4FB0B882-7552-4022-AD68-161B8AD5ACA4}" destId="{C6B703D2-1132-4C92-B7D7-1CF5EAF6248E}" srcOrd="2" destOrd="0" presId="urn:microsoft.com/office/officeart/2005/8/layout/process1"/>
    <dgm:cxn modelId="{7240A36C-0FDB-487D-B35D-D8C5B2B1615A}" type="presParOf" srcId="{4FB0B882-7552-4022-AD68-161B8AD5ACA4}" destId="{989F0B3E-5EF8-415C-9725-E6099150260D}" srcOrd="3" destOrd="0" presId="urn:microsoft.com/office/officeart/2005/8/layout/process1"/>
    <dgm:cxn modelId="{FB1E2267-C02D-406D-B67B-45D7D9EE429B}" type="presParOf" srcId="{989F0B3E-5EF8-415C-9725-E6099150260D}" destId="{159D24B3-587E-4363-B16F-8B0EFF01B23F}" srcOrd="0" destOrd="0" presId="urn:microsoft.com/office/officeart/2005/8/layout/process1"/>
    <dgm:cxn modelId="{6C9A9E49-0F32-4C0B-B6C9-5B4DB4B0D4A8}" type="presParOf" srcId="{4FB0B882-7552-4022-AD68-161B8AD5ACA4}" destId="{662CD4F3-9D8E-4D7D-8780-56397488D9C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674427" cy="770881"/>
        <a:chOff x="0" y="0"/>
        <a:chExt cx="5674427" cy="770881"/>
      </a:xfrm>
    </dsp:grpSpPr>
    <dsp:sp modelId="{3BD7903A-90D1-49A9-9A67-A506A71725C7}">
      <dsp:nvSpPr>
        <dsp:cNvPr id="3" name="圆角矩形 2"/>
        <dsp:cNvSpPr/>
      </dsp:nvSpPr>
      <dsp:spPr bwMode="white">
        <a:xfrm>
          <a:off x="0" y="0"/>
          <a:ext cx="1493270" cy="770881"/>
        </a:xfrm>
        <a:prstGeom prst="roundRect">
          <a:avLst>
            <a:gd name="adj" fmla="val 10000"/>
          </a:avLst>
        </a:prstGeom>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solidFill>
                <a:schemeClr val="tx1"/>
              </a:solidFill>
            </a:rPr>
            <a:t>时代性</a:t>
          </a:r>
        </a:p>
      </dsp:txBody>
      <dsp:txXfrm>
        <a:off x="0" y="0"/>
        <a:ext cx="1493270" cy="770881"/>
      </dsp:txXfrm>
    </dsp:sp>
    <dsp:sp modelId="{4E9D1A83-5763-4B3A-A8FC-84502965E3E4}">
      <dsp:nvSpPr>
        <dsp:cNvPr id="4" name="右箭头 3"/>
        <dsp:cNvSpPr/>
      </dsp:nvSpPr>
      <dsp:spPr bwMode="white">
        <a:xfrm>
          <a:off x="1633638" y="200275"/>
          <a:ext cx="316573" cy="370331"/>
        </a:xfrm>
        <a:prstGeom prst="rightArrow">
          <a:avLst>
            <a:gd name="adj1" fmla="val 60000"/>
            <a:gd name="adj2" fmla="val 50000"/>
          </a:avLst>
        </a:prstGeom>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1633638" y="200275"/>
        <a:ext cx="316573" cy="370331"/>
      </dsp:txXfrm>
    </dsp:sp>
    <dsp:sp modelId="{C6B703D2-1132-4C92-B7D7-1CF5EAF6248E}">
      <dsp:nvSpPr>
        <dsp:cNvPr id="5" name="圆角矩形 4"/>
        <dsp:cNvSpPr/>
      </dsp:nvSpPr>
      <dsp:spPr bwMode="white">
        <a:xfrm>
          <a:off x="2090578" y="0"/>
          <a:ext cx="1493270" cy="770881"/>
        </a:xfrm>
        <a:prstGeom prst="roundRect">
          <a:avLst>
            <a:gd name="adj" fmla="val 10000"/>
          </a:avLst>
        </a:prstGeom>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solidFill>
                <a:schemeClr val="tx1"/>
              </a:solidFill>
            </a:rPr>
            <a:t>实践性</a:t>
          </a:r>
        </a:p>
      </dsp:txBody>
      <dsp:txXfrm>
        <a:off x="2090578" y="0"/>
        <a:ext cx="1493270" cy="770881"/>
      </dsp:txXfrm>
    </dsp:sp>
    <dsp:sp modelId="{989F0B3E-5EF8-415C-9725-E6099150260D}">
      <dsp:nvSpPr>
        <dsp:cNvPr id="6" name="右箭头 5"/>
        <dsp:cNvSpPr/>
      </dsp:nvSpPr>
      <dsp:spPr bwMode="white">
        <a:xfrm>
          <a:off x="3724216" y="200275"/>
          <a:ext cx="316573" cy="370331"/>
        </a:xfrm>
        <a:prstGeom prst="rightArrow">
          <a:avLst>
            <a:gd name="adj1" fmla="val 60000"/>
            <a:gd name="adj2" fmla="val 50000"/>
          </a:avLst>
        </a:prstGeom>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3724216" y="200275"/>
        <a:ext cx="316573" cy="370331"/>
      </dsp:txXfrm>
    </dsp:sp>
    <dsp:sp modelId="{662CD4F3-9D8E-4D7D-8780-56397488D9C7}">
      <dsp:nvSpPr>
        <dsp:cNvPr id="7" name="圆角矩形 6"/>
        <dsp:cNvSpPr/>
      </dsp:nvSpPr>
      <dsp:spPr bwMode="white">
        <a:xfrm>
          <a:off x="4181157" y="0"/>
          <a:ext cx="1493270" cy="770881"/>
        </a:xfrm>
        <a:prstGeom prst="roundRect">
          <a:avLst>
            <a:gd name="adj" fmla="val 10000"/>
          </a:avLst>
        </a:prstGeom>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solidFill>
                <a:schemeClr val="tx1"/>
              </a:solidFill>
            </a:rPr>
            <a:t>超越性</a:t>
          </a:r>
        </a:p>
      </dsp:txBody>
      <dsp:txXfrm>
        <a:off x="4181157" y="0"/>
        <a:ext cx="1493270" cy="770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674427" cy="770881"/>
        <a:chOff x="0" y="0"/>
        <a:chExt cx="5674427" cy="770881"/>
      </a:xfrm>
    </dsp:grpSpPr>
    <dsp:sp modelId="{3BD7903A-90D1-49A9-9A67-A506A71725C7}">
      <dsp:nvSpPr>
        <dsp:cNvPr id="3" name="圆角矩形 2"/>
        <dsp:cNvSpPr/>
      </dsp:nvSpPr>
      <dsp:spPr bwMode="white">
        <a:xfrm>
          <a:off x="0" y="0"/>
          <a:ext cx="1493270" cy="770881"/>
        </a:xfrm>
        <a:prstGeom prst="roundRect">
          <a:avLst>
            <a:gd name="adj" fmla="val 10000"/>
          </a:avLst>
        </a:prstGeom>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solidFill>
                <a:schemeClr val="tx1"/>
              </a:solidFill>
            </a:rPr>
            <a:t>时代性</a:t>
          </a:r>
        </a:p>
      </dsp:txBody>
      <dsp:txXfrm>
        <a:off x="0" y="0"/>
        <a:ext cx="1493270" cy="770881"/>
      </dsp:txXfrm>
    </dsp:sp>
    <dsp:sp modelId="{4E9D1A83-5763-4B3A-A8FC-84502965E3E4}">
      <dsp:nvSpPr>
        <dsp:cNvPr id="4" name="右箭头 3"/>
        <dsp:cNvSpPr/>
      </dsp:nvSpPr>
      <dsp:spPr bwMode="white">
        <a:xfrm>
          <a:off x="1633638" y="200275"/>
          <a:ext cx="316573" cy="370331"/>
        </a:xfrm>
        <a:prstGeom prst="rightArrow">
          <a:avLst>
            <a:gd name="adj1" fmla="val 60000"/>
            <a:gd name="adj2" fmla="val 50000"/>
          </a:avLst>
        </a:prstGeom>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1633638" y="200275"/>
        <a:ext cx="316573" cy="370331"/>
      </dsp:txXfrm>
    </dsp:sp>
    <dsp:sp modelId="{C6B703D2-1132-4C92-B7D7-1CF5EAF6248E}">
      <dsp:nvSpPr>
        <dsp:cNvPr id="5" name="圆角矩形 4"/>
        <dsp:cNvSpPr/>
      </dsp:nvSpPr>
      <dsp:spPr bwMode="white">
        <a:xfrm>
          <a:off x="2090578" y="0"/>
          <a:ext cx="1493270" cy="770881"/>
        </a:xfrm>
        <a:prstGeom prst="roundRect">
          <a:avLst>
            <a:gd name="adj" fmla="val 10000"/>
          </a:avLst>
        </a:prstGeom>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solidFill>
                <a:schemeClr val="tx1"/>
              </a:solidFill>
            </a:rPr>
            <a:t>实践性</a:t>
          </a:r>
        </a:p>
      </dsp:txBody>
      <dsp:txXfrm>
        <a:off x="2090578" y="0"/>
        <a:ext cx="1493270" cy="770881"/>
      </dsp:txXfrm>
    </dsp:sp>
    <dsp:sp modelId="{989F0B3E-5EF8-415C-9725-E6099150260D}">
      <dsp:nvSpPr>
        <dsp:cNvPr id="6" name="右箭头 5"/>
        <dsp:cNvSpPr/>
      </dsp:nvSpPr>
      <dsp:spPr bwMode="white">
        <a:xfrm>
          <a:off x="3724216" y="200275"/>
          <a:ext cx="316573" cy="370331"/>
        </a:xfrm>
        <a:prstGeom prst="rightArrow">
          <a:avLst>
            <a:gd name="adj1" fmla="val 60000"/>
            <a:gd name="adj2" fmla="val 50000"/>
          </a:avLst>
        </a:prstGeom>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p>
      </dsp:txBody>
      <dsp:txXfrm>
        <a:off x="3724216" y="200275"/>
        <a:ext cx="316573" cy="370331"/>
      </dsp:txXfrm>
    </dsp:sp>
    <dsp:sp modelId="{662CD4F3-9D8E-4D7D-8780-56397488D9C7}">
      <dsp:nvSpPr>
        <dsp:cNvPr id="7" name="圆角矩形 6"/>
        <dsp:cNvSpPr/>
      </dsp:nvSpPr>
      <dsp:spPr bwMode="white">
        <a:xfrm>
          <a:off x="4181157" y="0"/>
          <a:ext cx="1493270" cy="770881"/>
        </a:xfrm>
        <a:prstGeom prst="roundRect">
          <a:avLst>
            <a:gd name="adj" fmla="val 10000"/>
          </a:avLst>
        </a:prstGeom>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solidFill>
                <a:schemeClr val="tx1"/>
              </a:solidFill>
            </a:rPr>
            <a:t>超越性</a:t>
          </a:r>
        </a:p>
      </dsp:txBody>
      <dsp:txXfrm>
        <a:off x="4181157" y="0"/>
        <a:ext cx="1493270" cy="7708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 name="图片 6"/>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422939" y="337592"/>
            <a:ext cx="1478280" cy="77470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13" name="图片 1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422939" y="337592"/>
            <a:ext cx="1478280" cy="774700"/>
          </a:xfrm>
          <a:prstGeom prst="rect">
            <a:avLst/>
          </a:prstGeom>
        </p:spPr>
      </p:pic>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422939" y="337592"/>
            <a:ext cx="1478280" cy="7747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3.png"/><Relationship Id="rId8" Type="http://schemas.microsoft.com/office/2007/relationships/hdphoto" Target="../media/image2.wdp"/><Relationship Id="rId7" Type="http://schemas.openxmlformats.org/officeDocument/2006/relationships/image" Target="../media/image1.png"/><Relationship Id="rId6" Type="http://schemas.openxmlformats.org/officeDocument/2006/relationships/image" Target="../media/image5.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microsoft.com/office/2007/relationships/hdphoto" Target="../media/image4.wdp"/><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5" name="图片 4"/>
          <p:cNvPicPr>
            <a:picLocks noChangeAspect="1"/>
          </p:cNvPicPr>
          <p:nvPr userDrawn="1"/>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422939" y="337592"/>
            <a:ext cx="1478280" cy="774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microsoft.com/office/2007/relationships/media" Target="../media/media2.avi"/><Relationship Id="rId8" Type="http://schemas.openxmlformats.org/officeDocument/2006/relationships/video" Target="../media/media2.avi"/><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microsoft.com/office/2007/relationships/hdphoto" Target="../media/image2.wdp"/><Relationship Id="rId12" Type="http://schemas.openxmlformats.org/officeDocument/2006/relationships/notesSlide" Target="../notesSlides/notesSlide10.xml"/><Relationship Id="rId11" Type="http://schemas.openxmlformats.org/officeDocument/2006/relationships/slideLayout" Target="../slideLayouts/slideLayout3.xml"/><Relationship Id="rId10" Type="http://schemas.openxmlformats.org/officeDocument/2006/relationships/image" Target="../media/image1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2.wdp"/><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image" Target="../media/image16.jpeg"/><Relationship Id="rId3" Type="http://schemas.openxmlformats.org/officeDocument/2006/relationships/image" Target="../media/image15.jpeg"/><Relationship Id="rId2" Type="http://schemas.microsoft.com/office/2007/relationships/hdphoto" Target="../media/image2.wdp"/><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microsoft.com/office/2007/relationships/hdphoto" Target="../media/image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microsoft.com/office/2007/relationships/hdphoto" Target="../media/image2.wdp"/><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7.png"/><Relationship Id="rId2" Type="http://schemas.microsoft.com/office/2007/relationships/hdphoto" Target="../media/image2.wdp"/><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microsoft.com/office/2007/relationships/hdphoto" Target="../media/image2.wdp"/><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media" Target="../media/media1.mp4"/><Relationship Id="rId3" Type="http://schemas.openxmlformats.org/officeDocument/2006/relationships/video" Target="../media/media1.mp4"/><Relationship Id="rId2" Type="http://schemas.microsoft.com/office/2007/relationships/hdphoto" Target="../media/image2.wdp"/><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9.jpeg"/><Relationship Id="rId2" Type="http://schemas.microsoft.com/office/2007/relationships/hdphoto" Target="../media/image2.wdp"/><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2.wdp"/><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3.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microsoft.com/office/2007/relationships/hdphoto" Target="../media/image2.wdp"/><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7747"/>
            <a:ext cx="12266141" cy="7025878"/>
          </a:xfrm>
          <a:prstGeom prst="rect">
            <a:avLst/>
          </a:prstGeom>
        </p:spPr>
      </p:pic>
      <p:sp>
        <p:nvSpPr>
          <p:cNvPr id="15" name="文本框 14"/>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endPar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16" name="矩形 15"/>
          <p:cNvSpPr/>
          <p:nvPr/>
        </p:nvSpPr>
        <p:spPr>
          <a:xfrm>
            <a:off x="2804160" y="1657196"/>
            <a:ext cx="6583680" cy="1198880"/>
          </a:xfrm>
          <a:prstGeom prst="rect">
            <a:avLst/>
          </a:prstGeom>
          <a:noFill/>
          <a:ln>
            <a:noFill/>
          </a:ln>
        </p:spPr>
        <p:txBody>
          <a:bodyPr wrap="none" rtlCol="0" anchor="t">
            <a:spAutoFit/>
          </a:bodyPr>
          <a:lstStyle/>
          <a:p>
            <a:pPr algn="ctr"/>
            <a:r>
              <a:rPr lang="zh-CN" altLang="en-US" sz="7200" b="1" dirty="0">
                <a:ln w="22225">
                  <a:solidFill>
                    <a:schemeClr val="accent2"/>
                  </a:solidFill>
                  <a:prstDash val="solid"/>
                </a:ln>
                <a:solidFill>
                  <a:srgbClr val="FF0000"/>
                </a:solidFill>
                <a:effectLst/>
              </a:rPr>
              <a:t>思想道德与法治</a:t>
            </a:r>
            <a:endParaRPr lang="zh-CN" altLang="en-US" sz="7200" b="1" dirty="0">
              <a:ln w="22225">
                <a:solidFill>
                  <a:schemeClr val="accent2"/>
                </a:solidFill>
                <a:prstDash val="solid"/>
              </a:ln>
              <a:solidFill>
                <a:srgbClr val="FF0000"/>
              </a:solidFill>
              <a:effectLst/>
            </a:endParaRPr>
          </a:p>
        </p:txBody>
      </p:sp>
      <p:grpSp>
        <p:nvGrpSpPr>
          <p:cNvPr id="17" name="组合 16"/>
          <p:cNvGrpSpPr/>
          <p:nvPr/>
        </p:nvGrpSpPr>
        <p:grpSpPr>
          <a:xfrm>
            <a:off x="2508052" y="3124791"/>
            <a:ext cx="7576580" cy="618025"/>
            <a:chOff x="2060670" y="3107172"/>
            <a:chExt cx="7576580" cy="618025"/>
          </a:xfrm>
        </p:grpSpPr>
        <p:sp>
          <p:nvSpPr>
            <p:cNvPr id="18" name="矩形 17"/>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2060670" y="3107172"/>
              <a:ext cx="7576580" cy="584775"/>
            </a:xfrm>
            <a:prstGeom prst="rect">
              <a:avLst/>
            </a:prstGeom>
            <a:ln>
              <a:noFill/>
            </a:ln>
          </p:spPr>
          <p:txBody>
            <a:bodyPr wrap="square">
              <a:spAutoFit/>
            </a:bodyPr>
            <a:lstStyle/>
            <a:p>
              <a:pPr algn="ctr"/>
              <a:r>
                <a:rPr lang="zh-CN" altLang="en-US" sz="3200" b="1" dirty="0">
                  <a:solidFill>
                    <a:prstClr val="white"/>
                  </a:solidFill>
                  <a:latin typeface="Arial" panose="020B0604020202020204" pitchFamily="34" charset="0"/>
                  <a:ea typeface="微软雅黑" panose="020B0503020204020204" pitchFamily="34" charset="-122"/>
                  <a:sym typeface="+mn-ea"/>
                </a:rPr>
                <a:t>第二章  追求远大理想  坚定崇高信念</a:t>
              </a:r>
              <a:endParaRPr lang="zh-CN" altLang="en-US" sz="3200" b="1" dirty="0">
                <a:solidFill>
                  <a:prstClr val="white"/>
                </a:solidFill>
                <a:latin typeface="Arial" panose="020B0604020202020204" pitchFamily="34" charset="0"/>
                <a:ea typeface="微软雅黑" panose="020B0503020204020204" pitchFamily="34" charset="-122"/>
                <a:sym typeface="+mn-ea"/>
              </a:endParaRPr>
            </a:p>
          </p:txBody>
        </p:sp>
      </p:grpSp>
      <p:cxnSp>
        <p:nvCxnSpPr>
          <p:cNvPr id="20" name="直接连接符 19"/>
          <p:cNvCxnSpPr/>
          <p:nvPr/>
        </p:nvCxnSpPr>
        <p:spPr>
          <a:xfrm>
            <a:off x="1386840" y="3450429"/>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084632" y="3450429"/>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dirty="0">
              <a:cs typeface="+mn-ea"/>
              <a:sym typeface="+mn-lt"/>
            </a:endParaRPr>
          </a:p>
        </p:txBody>
      </p:sp>
      <p:sp>
        <p:nvSpPr>
          <p:cNvPr id="15" name="文本框 14"/>
          <p:cNvSpPr txBox="1"/>
          <p:nvPr/>
        </p:nvSpPr>
        <p:spPr>
          <a:xfrm>
            <a:off x="2516078" y="921987"/>
            <a:ext cx="4247194" cy="523220"/>
          </a:xfrm>
          <a:prstGeom prst="rect">
            <a:avLst/>
          </a:prstGeom>
          <a:noFill/>
        </p:spPr>
        <p:txBody>
          <a:bodyPr wrap="square">
            <a:spAutoFit/>
          </a:bodyPr>
          <a:lstStyle/>
          <a:p>
            <a:r>
              <a:rPr lang="zh-CN" altLang="en-US" sz="2800" b="1" dirty="0"/>
              <a:t>（一）理想的内涵与特征</a:t>
            </a:r>
            <a:endParaRPr lang="zh-CN" altLang="en-US" sz="2800" b="1" dirty="0"/>
          </a:p>
        </p:txBody>
      </p:sp>
      <p:sp>
        <p:nvSpPr>
          <p:cNvPr id="16" name="文本框 15"/>
          <p:cNvSpPr txBox="1"/>
          <p:nvPr/>
        </p:nvSpPr>
        <p:spPr>
          <a:xfrm>
            <a:off x="572870" y="1841299"/>
            <a:ext cx="1483995" cy="460375"/>
          </a:xfrm>
          <a:prstGeom prst="rect">
            <a:avLst/>
          </a:prstGeom>
          <a:noFill/>
        </p:spPr>
        <p:txBody>
          <a:bodyPr wrap="square" rtlCol="0" anchor="t">
            <a:spAutoFit/>
          </a:bodyPr>
          <a:lstStyle/>
          <a:p>
            <a:r>
              <a:rPr lang="en-US" sz="2400" b="1" dirty="0">
                <a:solidFill>
                  <a:schemeClr val="tx1"/>
                </a:solidFill>
                <a:latin typeface="+mj-ea"/>
                <a:ea typeface="+mj-ea"/>
              </a:rPr>
              <a:t>3.</a:t>
            </a:r>
            <a:r>
              <a:rPr lang="zh-CN" altLang="en-US" sz="2400" b="1" dirty="0">
                <a:solidFill>
                  <a:schemeClr val="tx1"/>
                </a:solidFill>
                <a:latin typeface="+mj-ea"/>
                <a:ea typeface="+mj-ea"/>
              </a:rPr>
              <a:t>特征</a:t>
            </a:r>
            <a:endParaRPr lang="zh-CN" altLang="en-US" sz="2400" b="1" dirty="0">
              <a:solidFill>
                <a:schemeClr val="tx1"/>
              </a:solidFill>
              <a:latin typeface="+mj-ea"/>
              <a:ea typeface="+mj-ea"/>
            </a:endParaRPr>
          </a:p>
        </p:txBody>
      </p:sp>
      <p:graphicFrame>
        <p:nvGraphicFramePr>
          <p:cNvPr id="10" name="图示 9"/>
          <p:cNvGraphicFramePr/>
          <p:nvPr/>
        </p:nvGraphicFramePr>
        <p:xfrm>
          <a:off x="3829382" y="2158098"/>
          <a:ext cx="5674427" cy="770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康桥朗诵作品：理想（流沙河 高清">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a:blip r:embed="rId10"/>
          <a:stretch>
            <a:fillRect/>
          </a:stretch>
        </p:blipFill>
        <p:spPr>
          <a:xfrm>
            <a:off x="4153368" y="3088159"/>
            <a:ext cx="4849948" cy="3637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dirty="0">
              <a:cs typeface="+mn-ea"/>
              <a:sym typeface="+mn-lt"/>
            </a:endParaRPr>
          </a:p>
        </p:txBody>
      </p:sp>
      <p:sp>
        <p:nvSpPr>
          <p:cNvPr id="15" name="文本框 14"/>
          <p:cNvSpPr txBox="1"/>
          <p:nvPr/>
        </p:nvSpPr>
        <p:spPr>
          <a:xfrm>
            <a:off x="2516078" y="921987"/>
            <a:ext cx="4247194" cy="523220"/>
          </a:xfrm>
          <a:prstGeom prst="rect">
            <a:avLst/>
          </a:prstGeom>
          <a:noFill/>
        </p:spPr>
        <p:txBody>
          <a:bodyPr wrap="square">
            <a:spAutoFit/>
          </a:bodyPr>
          <a:lstStyle/>
          <a:p>
            <a:r>
              <a:rPr lang="zh-CN" altLang="en-US" sz="2800" b="1" dirty="0"/>
              <a:t>（二）信念的内涵与特征</a:t>
            </a:r>
            <a:endParaRPr lang="zh-CN" altLang="en-US" sz="2800" b="1" dirty="0"/>
          </a:p>
        </p:txBody>
      </p:sp>
      <p:sp>
        <p:nvSpPr>
          <p:cNvPr id="9" name="文本框 8"/>
          <p:cNvSpPr txBox="1"/>
          <p:nvPr/>
        </p:nvSpPr>
        <p:spPr>
          <a:xfrm>
            <a:off x="5288693" y="2553440"/>
            <a:ext cx="6746789" cy="2243050"/>
          </a:xfrm>
          <a:prstGeom prst="rect">
            <a:avLst/>
          </a:prstGeom>
          <a:noFill/>
        </p:spPr>
        <p:txBody>
          <a:bodyPr wrap="square" rtlCol="0" anchor="t">
            <a:spAutoFit/>
          </a:bodyPr>
          <a:lstStyle/>
          <a:p>
            <a:pPr fontAlgn="auto">
              <a:lnSpc>
                <a:spcPct val="150000"/>
              </a:lnSpc>
            </a:pPr>
            <a:r>
              <a:rPr lang="en-US" altLang="zh-CN" sz="2400" b="1" dirty="0"/>
              <a:t>   </a:t>
            </a:r>
            <a:r>
              <a:rPr lang="zh-CN" altLang="en-US" sz="2400" dirty="0">
                <a:solidFill>
                  <a:srgbClr val="FF0000"/>
                </a:solidFill>
                <a:latin typeface="+mj-lt"/>
              </a:rPr>
              <a:t>问题链：</a:t>
            </a:r>
            <a:endParaRPr lang="zh-CN" altLang="en-US" sz="2400" dirty="0">
              <a:latin typeface="+mj-lt"/>
            </a:endParaRPr>
          </a:p>
          <a:p>
            <a:pPr fontAlgn="auto">
              <a:lnSpc>
                <a:spcPct val="150000"/>
              </a:lnSpc>
            </a:pPr>
            <a:r>
              <a:rPr lang="zh-CN" altLang="en-US" sz="2400" dirty="0">
                <a:latin typeface="+mj-lt"/>
              </a:rPr>
              <a:t> </a:t>
            </a:r>
            <a:r>
              <a:rPr lang="en-US" altLang="zh-CN" sz="2400" dirty="0">
                <a:latin typeface="+mj-lt"/>
              </a:rPr>
              <a:t>         </a:t>
            </a:r>
            <a:r>
              <a:rPr lang="zh-CN" altLang="en-US" sz="2400" dirty="0">
                <a:latin typeface="+mj-lt"/>
              </a:rPr>
              <a:t>知道图中攀登者的故事吗？</a:t>
            </a:r>
            <a:endParaRPr lang="zh-CN" altLang="en-US" sz="2400" dirty="0">
              <a:latin typeface="+mj-lt"/>
            </a:endParaRPr>
          </a:p>
          <a:p>
            <a:pPr fontAlgn="auto">
              <a:lnSpc>
                <a:spcPct val="150000"/>
              </a:lnSpc>
            </a:pPr>
            <a:r>
              <a:rPr lang="en-US" altLang="zh-CN" sz="2400" dirty="0">
                <a:latin typeface="+mj-lt"/>
              </a:rPr>
              <a:t>          </a:t>
            </a:r>
            <a:r>
              <a:rPr lang="zh-CN" altLang="en-US" sz="2400" dirty="0">
                <a:latin typeface="+mj-lt"/>
              </a:rPr>
              <a:t>你认为</a:t>
            </a:r>
            <a:r>
              <a:rPr lang="en-US" altLang="zh-CN" sz="2400" dirty="0">
                <a:latin typeface="+mj-lt"/>
              </a:rPr>
              <a:t>“</a:t>
            </a:r>
            <a:r>
              <a:rPr lang="zh-CN" altLang="en-US" sz="2400" dirty="0">
                <a:latin typeface="+mj-lt"/>
              </a:rPr>
              <a:t>攀登</a:t>
            </a:r>
            <a:r>
              <a:rPr lang="en-US" altLang="zh-CN" sz="2400" dirty="0">
                <a:latin typeface="+mj-lt"/>
              </a:rPr>
              <a:t>”</a:t>
            </a:r>
            <a:r>
              <a:rPr lang="zh-CN" altLang="en-US" sz="2400" dirty="0">
                <a:latin typeface="+mj-lt"/>
              </a:rPr>
              <a:t>成功最重要的因素是什么？</a:t>
            </a:r>
            <a:endParaRPr lang="zh-CN" altLang="en-US" sz="2400" dirty="0">
              <a:latin typeface="+mj-lt"/>
            </a:endParaRPr>
          </a:p>
          <a:p>
            <a:pPr fontAlgn="auto">
              <a:lnSpc>
                <a:spcPct val="150000"/>
              </a:lnSpc>
            </a:pPr>
            <a:r>
              <a:rPr lang="en-US" altLang="zh-CN" sz="2400" b="1" dirty="0">
                <a:latin typeface="+mj-lt"/>
              </a:rPr>
              <a:t>       </a:t>
            </a:r>
            <a:endParaRPr lang="en-US" altLang="zh-CN" sz="2400" b="1" dirty="0">
              <a:latin typeface="+mj-lt"/>
            </a:endParaRPr>
          </a:p>
        </p:txBody>
      </p:sp>
      <p:pic>
        <p:nvPicPr>
          <p:cNvPr id="13" name="图片 12" descr="&amp;pfm8920322901&amp;&amp;spt111&amp;&amp;bdt100&amp;&amp;wdt2550&amp;"/>
          <p:cNvPicPr>
            <a:picLocks noChangeAspect="1"/>
          </p:cNvPicPr>
          <p:nvPr/>
        </p:nvPicPr>
        <p:blipFill>
          <a:blip r:embed="rId3">
            <a:extLst>
              <a:ext uri="{BEBA8EAE-BF5A-486C-A8C5-ECC9F3942E4B}">
                <a14:imgProps xmlns:a14="http://schemas.microsoft.com/office/drawing/2010/main">
                  <a14:imgLayer r:embed="rId4"/>
                </a14:imgProps>
              </a:ext>
            </a:extLst>
          </a:blip>
          <a:srcRect/>
          <a:stretch>
            <a:fillRect/>
          </a:stretch>
        </p:blipFill>
        <p:spPr>
          <a:xfrm>
            <a:off x="1448121" y="1732518"/>
            <a:ext cx="4022455" cy="3884895"/>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dirty="0">
              <a:cs typeface="+mn-ea"/>
              <a:sym typeface="+mn-lt"/>
            </a:endParaRPr>
          </a:p>
        </p:txBody>
      </p:sp>
      <p:sp>
        <p:nvSpPr>
          <p:cNvPr id="15" name="文本框 14"/>
          <p:cNvSpPr txBox="1"/>
          <p:nvPr/>
        </p:nvSpPr>
        <p:spPr>
          <a:xfrm>
            <a:off x="2516078" y="921987"/>
            <a:ext cx="4247194" cy="523220"/>
          </a:xfrm>
          <a:prstGeom prst="rect">
            <a:avLst/>
          </a:prstGeom>
          <a:noFill/>
        </p:spPr>
        <p:txBody>
          <a:bodyPr wrap="square">
            <a:spAutoFit/>
          </a:bodyPr>
          <a:lstStyle/>
          <a:p>
            <a:r>
              <a:rPr lang="zh-CN" altLang="en-US" sz="2800" b="1" dirty="0"/>
              <a:t>（二）信念的内涵与特征</a:t>
            </a:r>
            <a:endParaRPr lang="zh-CN" altLang="en-US" sz="2800" b="1" dirty="0"/>
          </a:p>
        </p:txBody>
      </p:sp>
      <p:sp>
        <p:nvSpPr>
          <p:cNvPr id="8" name="文本框 7"/>
          <p:cNvSpPr txBox="1"/>
          <p:nvPr/>
        </p:nvSpPr>
        <p:spPr>
          <a:xfrm>
            <a:off x="572870" y="1841299"/>
            <a:ext cx="1483995" cy="460375"/>
          </a:xfrm>
          <a:prstGeom prst="rect">
            <a:avLst/>
          </a:prstGeom>
          <a:noFill/>
        </p:spPr>
        <p:txBody>
          <a:bodyPr wrap="square" rtlCol="0" anchor="t">
            <a:spAutoFit/>
          </a:bodyPr>
          <a:lstStyle/>
          <a:p>
            <a:r>
              <a:rPr lang="en-US" sz="2400" b="1" dirty="0">
                <a:solidFill>
                  <a:schemeClr val="tx1"/>
                </a:solidFill>
                <a:latin typeface="+mj-ea"/>
                <a:ea typeface="+mj-ea"/>
              </a:rPr>
              <a:t>1.</a:t>
            </a:r>
            <a:r>
              <a:rPr lang="zh-CN" altLang="en-US" sz="2400" b="1" dirty="0">
                <a:solidFill>
                  <a:schemeClr val="tx1"/>
                </a:solidFill>
                <a:latin typeface="+mj-ea"/>
                <a:ea typeface="+mj-ea"/>
              </a:rPr>
              <a:t>内涵</a:t>
            </a:r>
            <a:endParaRPr lang="zh-CN" altLang="en-US" sz="2400" b="1" dirty="0">
              <a:solidFill>
                <a:schemeClr val="tx1"/>
              </a:solidFill>
              <a:latin typeface="+mj-ea"/>
              <a:ea typeface="+mj-ea"/>
            </a:endParaRPr>
          </a:p>
        </p:txBody>
      </p:sp>
      <p:sp>
        <p:nvSpPr>
          <p:cNvPr id="10" name="文本框 9"/>
          <p:cNvSpPr txBox="1"/>
          <p:nvPr/>
        </p:nvSpPr>
        <p:spPr>
          <a:xfrm>
            <a:off x="880800" y="2388051"/>
            <a:ext cx="10965211" cy="1134413"/>
          </a:xfrm>
          <a:prstGeom prst="rect">
            <a:avLst/>
          </a:prstGeom>
          <a:noFill/>
        </p:spPr>
        <p:txBody>
          <a:bodyPr wrap="square" rtlCol="0" anchor="t">
            <a:spAutoFit/>
          </a:bodyPr>
          <a:lstStyle/>
          <a:p>
            <a:pPr>
              <a:lnSpc>
                <a:spcPct val="150000"/>
              </a:lnSpc>
              <a:spcBef>
                <a:spcPct val="0"/>
              </a:spcBef>
              <a:spcAft>
                <a:spcPct val="35000"/>
              </a:spcAft>
            </a:pPr>
            <a:r>
              <a:rPr lang="en-US" altLang="zh-CN" sz="2400" dirty="0">
                <a:sym typeface="+mn-ea"/>
              </a:rPr>
              <a:t>        </a:t>
            </a:r>
            <a:r>
              <a:rPr lang="zh-CN" altLang="en-US" sz="2400" dirty="0">
                <a:latin typeface="Arial" panose="020B0604020202020204" pitchFamily="34" charset="0"/>
                <a:sym typeface="+mn-ea"/>
              </a:rPr>
              <a:t>信念是人们在一定的认识基础上确立的对某种思想或事物坚信不疑并身体力行的精神状态。</a:t>
            </a:r>
            <a:endParaRPr lang="zh-CN" altLang="en-US" sz="2400" dirty="0">
              <a:latin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467" y="3710154"/>
            <a:ext cx="4644081" cy="2614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003" y="3710154"/>
            <a:ext cx="4644082" cy="26144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26" name="组合 25"/>
          <p:cNvGrpSpPr/>
          <p:nvPr/>
        </p:nvGrpSpPr>
        <p:grpSpPr>
          <a:xfrm>
            <a:off x="1706690" y="2321144"/>
            <a:ext cx="8343472" cy="1907787"/>
            <a:chOff x="1315643" y="2485607"/>
            <a:chExt cx="8343472" cy="1907787"/>
          </a:xfrm>
        </p:grpSpPr>
        <p:grpSp>
          <p:nvGrpSpPr>
            <p:cNvPr id="27" name="组合 26"/>
            <p:cNvGrpSpPr/>
            <p:nvPr/>
          </p:nvGrpSpPr>
          <p:grpSpPr>
            <a:xfrm>
              <a:off x="1315643" y="3685508"/>
              <a:ext cx="8343472" cy="707886"/>
              <a:chOff x="1036243" y="4275809"/>
              <a:chExt cx="8343472" cy="707886"/>
            </a:xfrm>
          </p:grpSpPr>
          <p:grpSp>
            <p:nvGrpSpPr>
              <p:cNvPr id="35" name="组合 34"/>
              <p:cNvGrpSpPr/>
              <p:nvPr/>
            </p:nvGrpSpPr>
            <p:grpSpPr>
              <a:xfrm>
                <a:off x="1036243" y="4275809"/>
                <a:ext cx="1195782" cy="707886"/>
                <a:chOff x="2347518" y="2094584"/>
                <a:chExt cx="1195782" cy="707886"/>
              </a:xfrm>
            </p:grpSpPr>
            <p:sp>
              <p:nvSpPr>
                <p:cNvPr id="46"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组合 42"/>
              <p:cNvGrpSpPr/>
              <p:nvPr/>
            </p:nvGrpSpPr>
            <p:grpSpPr>
              <a:xfrm>
                <a:off x="2272526" y="4275809"/>
                <a:ext cx="7107189" cy="707886"/>
                <a:chOff x="2272526" y="4275809"/>
                <a:chExt cx="7107189" cy="707886"/>
              </a:xfrm>
            </p:grpSpPr>
            <p:sp>
              <p:nvSpPr>
                <p:cNvPr id="44" name="圆角矩形 59"/>
                <p:cNvSpPr/>
                <p:nvPr/>
              </p:nvSpPr>
              <p:spPr>
                <a:xfrm>
                  <a:off x="2341231" y="4275809"/>
                  <a:ext cx="7038483"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PA-10223"/>
                <p:cNvSpPr/>
                <p:nvPr/>
              </p:nvSpPr>
              <p:spPr>
                <a:xfrm>
                  <a:off x="2272526" y="4368142"/>
                  <a:ext cx="7107189"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  坚定信仰信念信心</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28" name="组合 27"/>
            <p:cNvGrpSpPr/>
            <p:nvPr/>
          </p:nvGrpSpPr>
          <p:grpSpPr>
            <a:xfrm>
              <a:off x="1315643" y="2485607"/>
              <a:ext cx="8343472" cy="707886"/>
              <a:chOff x="1036243" y="4275809"/>
              <a:chExt cx="8343472" cy="707886"/>
            </a:xfrm>
          </p:grpSpPr>
          <p:grpSp>
            <p:nvGrpSpPr>
              <p:cNvPr id="29" name="组合 28"/>
              <p:cNvGrpSpPr/>
              <p:nvPr/>
            </p:nvGrpSpPr>
            <p:grpSpPr>
              <a:xfrm>
                <a:off x="1036243" y="4275809"/>
                <a:ext cx="1195782" cy="707886"/>
                <a:chOff x="2347518" y="2094584"/>
                <a:chExt cx="1195782" cy="707886"/>
              </a:xfrm>
            </p:grpSpPr>
            <p:sp>
              <p:nvSpPr>
                <p:cNvPr id="33"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组合 29"/>
              <p:cNvGrpSpPr/>
              <p:nvPr/>
            </p:nvGrpSpPr>
            <p:grpSpPr>
              <a:xfrm>
                <a:off x="2341233" y="4275809"/>
                <a:ext cx="7038482" cy="707886"/>
                <a:chOff x="2341233" y="4275809"/>
                <a:chExt cx="7038482" cy="707886"/>
              </a:xfrm>
            </p:grpSpPr>
            <p:sp>
              <p:nvSpPr>
                <p:cNvPr id="31" name="圆角矩形 66"/>
                <p:cNvSpPr/>
                <p:nvPr/>
              </p:nvSpPr>
              <p:spPr>
                <a:xfrm>
                  <a:off x="2341233" y="4275809"/>
                  <a:ext cx="7038482"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PA-10223"/>
                <p:cNvSpPr/>
                <p:nvPr/>
              </p:nvSpPr>
              <p:spPr>
                <a:xfrm>
                  <a:off x="2503067" y="4368142"/>
                  <a:ext cx="6344576"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理想信念的内涵及重要性</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grpSp>
        <p:nvGrpSpPr>
          <p:cNvPr id="48" name="组合 47"/>
          <p:cNvGrpSpPr/>
          <p:nvPr/>
        </p:nvGrpSpPr>
        <p:grpSpPr>
          <a:xfrm>
            <a:off x="1701594" y="4660759"/>
            <a:ext cx="8494836" cy="791709"/>
            <a:chOff x="1036243" y="4275809"/>
            <a:chExt cx="8752218" cy="707886"/>
          </a:xfrm>
        </p:grpSpPr>
        <p:grpSp>
          <p:nvGrpSpPr>
            <p:cNvPr id="49" name="组合 48"/>
            <p:cNvGrpSpPr/>
            <p:nvPr/>
          </p:nvGrpSpPr>
          <p:grpSpPr>
            <a:xfrm>
              <a:off x="1036243" y="4275809"/>
              <a:ext cx="1195782" cy="707886"/>
              <a:chOff x="2347518" y="2094584"/>
              <a:chExt cx="1195782" cy="707886"/>
            </a:xfrm>
          </p:grpSpPr>
          <p:sp>
            <p:nvSpPr>
              <p:cNvPr id="53" name="圆角矩形 40"/>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10223"/>
              <p:cNvSpPr/>
              <p:nvPr/>
            </p:nvSpPr>
            <p:spPr>
              <a:xfrm>
                <a:off x="2456724" y="2186917"/>
                <a:ext cx="977369" cy="467824"/>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组合 49"/>
            <p:cNvGrpSpPr/>
            <p:nvPr/>
          </p:nvGrpSpPr>
          <p:grpSpPr>
            <a:xfrm>
              <a:off x="2341233" y="4275809"/>
              <a:ext cx="7447228" cy="707886"/>
              <a:chOff x="2341233" y="4275809"/>
              <a:chExt cx="7447228" cy="707886"/>
            </a:xfrm>
          </p:grpSpPr>
          <p:sp>
            <p:nvSpPr>
              <p:cNvPr id="51" name="圆角矩形 38"/>
              <p:cNvSpPr/>
              <p:nvPr/>
            </p:nvSpPr>
            <p:spPr>
              <a:xfrm>
                <a:off x="2341233" y="4275809"/>
                <a:ext cx="729652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PA-10223"/>
              <p:cNvSpPr/>
              <p:nvPr/>
            </p:nvSpPr>
            <p:spPr>
              <a:xfrm>
                <a:off x="2503066" y="4368142"/>
                <a:ext cx="7285395" cy="5228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在实现中国梦的实践中放飞青春梦想</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6" name="组合 35"/>
          <p:cNvGrpSpPr/>
          <p:nvPr/>
        </p:nvGrpSpPr>
        <p:grpSpPr>
          <a:xfrm>
            <a:off x="2162518" y="2228632"/>
            <a:ext cx="7720330" cy="2634618"/>
            <a:chOff x="2032104" y="2541022"/>
            <a:chExt cx="7834817" cy="2346972"/>
          </a:xfrm>
        </p:grpSpPr>
        <p:sp>
          <p:nvSpPr>
            <p:cNvPr id="37" name="PA-10223"/>
            <p:cNvSpPr/>
            <p:nvPr/>
          </p:nvSpPr>
          <p:spPr>
            <a:xfrm>
              <a:off x="4773639" y="2541022"/>
              <a:ext cx="2445143" cy="630599"/>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第一节</a:t>
              </a:r>
              <a:endPar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8" name="组合 37"/>
            <p:cNvGrpSpPr/>
            <p:nvPr/>
          </p:nvGrpSpPr>
          <p:grpSpPr>
            <a:xfrm>
              <a:off x="2032104" y="3751966"/>
              <a:ext cx="7834817" cy="1136028"/>
              <a:chOff x="2032104" y="3751966"/>
              <a:chExt cx="7834817" cy="1136028"/>
            </a:xfrm>
          </p:grpSpPr>
          <p:sp>
            <p:nvSpPr>
              <p:cNvPr id="39" name="圆角矩形 59"/>
              <p:cNvSpPr/>
              <p:nvPr/>
            </p:nvSpPr>
            <p:spPr>
              <a:xfrm>
                <a:off x="2032104" y="3751966"/>
                <a:ext cx="7525689"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dirty="0">
                    <a:solidFill>
                      <a:prstClr val="black">
                        <a:lumMod val="75000"/>
                        <a:lumOff val="25000"/>
                      </a:prstClr>
                    </a:solidFill>
                    <a:latin typeface="Arial" panose="020B0604020202020204" pitchFamily="34" charset="0"/>
                    <a:ea typeface="微软雅黑" panose="020B0503020204020204" pitchFamily="34" charset="-122"/>
                    <a:sym typeface="+mn-ea"/>
                  </a:rPr>
                  <a:t>       </a:t>
                </a:r>
                <a:r>
                  <a:rPr lang="zh-CN" altLang="en-US" sz="4000" b="1" dirty="0">
                    <a:solidFill>
                      <a:srgbClr val="C2191F"/>
                    </a:solidFill>
                    <a:latin typeface="Arial" panose="020B0604020202020204" pitchFamily="34" charset="0"/>
                    <a:ea typeface="微软雅黑" panose="020B0503020204020204" pitchFamily="34" charset="-122"/>
                    <a:sym typeface="+mn-ea"/>
                  </a:rPr>
                  <a:t>理想信念的内涵及重要性</a:t>
                </a:r>
                <a:endParaRPr kumimoji="1" lang="zh-CN" altLang="en-US" sz="4000" b="1" i="0" u="none" strike="noStrike" kern="1200" cap="none" spc="0" normalizeH="0" baseline="0" noProof="0" dirty="0">
                  <a:ln>
                    <a:noFill/>
                  </a:ln>
                  <a:solidFill>
                    <a:srgbClr val="C2191F"/>
                  </a:solidFill>
                  <a:effectLst/>
                  <a:uLnTx/>
                  <a:uFillTx/>
                  <a:latin typeface="Arial" panose="020B0604020202020204" pitchFamily="34" charset="0"/>
                  <a:ea typeface="微软雅黑" panose="020B0503020204020204" pitchFamily="34" charset="-122"/>
                  <a:cs typeface="+mn-ea"/>
                  <a:sym typeface="+mn-ea"/>
                </a:endParaRPr>
              </a:p>
            </p:txBody>
          </p:sp>
          <p:sp>
            <p:nvSpPr>
              <p:cNvPr id="40" name="PA-10223"/>
              <p:cNvSpPr/>
              <p:nvPr/>
            </p:nvSpPr>
            <p:spPr>
              <a:xfrm>
                <a:off x="2272526" y="4368142"/>
                <a:ext cx="7594395" cy="51985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sz="3200" b="1" dirty="0">
                    <a:solidFill>
                      <a:prstClr val="black">
                        <a:lumMod val="75000"/>
                        <a:lumOff val="25000"/>
                      </a:prstClr>
                    </a:solidFill>
                    <a:latin typeface="Arial" panose="020B0604020202020204" pitchFamily="34" charset="0"/>
                    <a:ea typeface="微软雅黑" panose="020B0503020204020204" pitchFamily="34" charset="-122"/>
                  </a:rPr>
                  <a:t>      </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5" name="文本框 4"/>
          <p:cNvSpPr txBox="1"/>
          <p:nvPr/>
        </p:nvSpPr>
        <p:spPr>
          <a:xfrm>
            <a:off x="2228104" y="788715"/>
            <a:ext cx="1620957" cy="523220"/>
          </a:xfrm>
          <a:prstGeom prst="rect">
            <a:avLst/>
          </a:prstGeom>
          <a:noFill/>
        </p:spPr>
        <p:txBody>
          <a:bodyPr wrap="none" rtlCol="0" anchor="t">
            <a:spAutoFit/>
          </a:bodyPr>
          <a:lstStyle/>
          <a:p>
            <a:r>
              <a:rPr lang="zh-CN" altLang="en-US" sz="2800" b="1" kern="0" dirty="0">
                <a:cs typeface="+mn-ea"/>
                <a:sym typeface="+mn-lt"/>
              </a:rPr>
              <a:t>课程导入</a:t>
            </a:r>
            <a:endParaRPr lang="zh-CN" altLang="en-US" sz="2800" dirty="0">
              <a:cs typeface="+mn-ea"/>
              <a:sym typeface="+mn-lt"/>
            </a:endParaRPr>
          </a:p>
        </p:txBody>
      </p:sp>
      <p:sp>
        <p:nvSpPr>
          <p:cNvPr id="4" name="文本框 3"/>
          <p:cNvSpPr txBox="1"/>
          <p:nvPr/>
        </p:nvSpPr>
        <p:spPr>
          <a:xfrm>
            <a:off x="4857911" y="4246989"/>
            <a:ext cx="6234053" cy="1753235"/>
          </a:xfrm>
          <a:prstGeom prst="rect">
            <a:avLst/>
          </a:prstGeom>
          <a:noFill/>
        </p:spPr>
        <p:txBody>
          <a:bodyPr wrap="square" rtlCol="0" anchor="t">
            <a:spAutoFit/>
          </a:bodyPr>
          <a:lstStyle/>
          <a:p>
            <a:pPr fontAlgn="auto">
              <a:lnSpc>
                <a:spcPct val="150000"/>
              </a:lnSpc>
            </a:pPr>
            <a:r>
              <a:rPr lang="en-US" altLang="zh-CN" sz="2400" dirty="0"/>
              <a:t>       </a:t>
            </a:r>
            <a:r>
              <a:rPr lang="zh-CN" altLang="en-US" sz="2400" dirty="0">
                <a:solidFill>
                  <a:srgbClr val="FF0000"/>
                </a:solidFill>
              </a:rPr>
              <a:t>问题链：</a:t>
            </a:r>
            <a:endParaRPr lang="zh-CN" altLang="en-US" sz="2400" dirty="0"/>
          </a:p>
          <a:p>
            <a:pPr fontAlgn="auto">
              <a:lnSpc>
                <a:spcPct val="150000"/>
              </a:lnSpc>
            </a:pPr>
            <a:r>
              <a:rPr lang="zh-CN" altLang="en-US" sz="2400" dirty="0"/>
              <a:t> </a:t>
            </a:r>
            <a:r>
              <a:rPr lang="en-US" altLang="zh-CN" sz="2400" dirty="0"/>
              <a:t>           </a:t>
            </a:r>
            <a:r>
              <a:rPr lang="zh-CN" altLang="en-US" sz="2400" dirty="0"/>
              <a:t>“始终如一的希望”是指什么？</a:t>
            </a:r>
            <a:endParaRPr lang="zh-CN" altLang="en-US" sz="2400" dirty="0"/>
          </a:p>
          <a:p>
            <a:pPr fontAlgn="auto">
              <a:lnSpc>
                <a:spcPct val="150000"/>
              </a:lnSpc>
            </a:pPr>
            <a:r>
              <a:rPr lang="en-US" altLang="zh-CN" sz="2400" dirty="0"/>
              <a:t>           </a:t>
            </a:r>
            <a:r>
              <a:rPr lang="zh-CN" altLang="en-US" sz="2400" dirty="0"/>
              <a:t>“都绝不承认失败”的原因是什么？</a:t>
            </a:r>
            <a:endParaRPr lang="en-US" altLang="zh-CN" sz="2400" dirty="0"/>
          </a:p>
        </p:txBody>
      </p:sp>
      <p:sp>
        <p:nvSpPr>
          <p:cNvPr id="6" name="矩形 5"/>
          <p:cNvSpPr/>
          <p:nvPr/>
        </p:nvSpPr>
        <p:spPr>
          <a:xfrm>
            <a:off x="4079719" y="1885601"/>
            <a:ext cx="7790438" cy="2242858"/>
          </a:xfrm>
          <a:prstGeom prst="rect">
            <a:avLst/>
          </a:prstGeom>
          <a:ln w="19050">
            <a:solidFill>
              <a:srgbClr val="C00000"/>
            </a:solidFill>
          </a:ln>
        </p:spPr>
        <p:txBody>
          <a:bodyPr wrap="square">
            <a:spAutoFit/>
          </a:bodyPr>
          <a:lstStyle/>
          <a:p>
            <a:pPr>
              <a:lnSpc>
                <a:spcPct val="150000"/>
              </a:lnSpc>
            </a:pPr>
            <a:r>
              <a:rPr lang="zh-CN" altLang="en-US" sz="2000" dirty="0"/>
              <a:t>       </a:t>
            </a:r>
            <a:r>
              <a:rPr lang="zh-CN" altLang="en-US" sz="2400" dirty="0"/>
              <a:t>“这些千千万万青年人的经久不衰的热情，始终如一的希望，令人惊诧的革命乐观情绪，像一把火焰，贯穿着这一切，他们无论在人力面前，或者在大自然面前，上帝面前，死亡面前，都绝不承认失败。”</a:t>
            </a:r>
            <a:endParaRPr lang="zh-CN" altLang="en-US" sz="2400" dirty="0"/>
          </a:p>
        </p:txBody>
      </p:sp>
      <p:pic>
        <p:nvPicPr>
          <p:cNvPr id="7" name="图片 6" descr="&amp;pfm8920322901&amp;&amp;spt111&amp;&amp;bdt100&amp;&amp;wdt2550&amp;"/>
          <p:cNvPicPr/>
          <p:nvPr/>
        </p:nvPicPr>
        <p:blipFill rotWithShape="1">
          <a:blip r:embed="rId3"/>
          <a:srcRect l="14979" r="15946"/>
          <a:stretch>
            <a:fillRect/>
          </a:stretch>
        </p:blipFill>
        <p:spPr>
          <a:xfrm>
            <a:off x="716692" y="1716407"/>
            <a:ext cx="2994141" cy="3761755"/>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6" name="文本占位符 5121"/>
          <p:cNvSpPr>
            <a:spLocks noGrp="1"/>
          </p:cNvSpPr>
          <p:nvPr/>
        </p:nvSpPr>
        <p:spPr>
          <a:xfrm>
            <a:off x="914843" y="1789730"/>
            <a:ext cx="10362314" cy="4190941"/>
          </a:xfrm>
          <a:prstGeom prst="rect">
            <a:avLst/>
          </a:prstGeom>
          <a:noFill/>
          <a:ln w="19050">
            <a:solidFill>
              <a:srgbClr val="C00000"/>
            </a:solidFill>
          </a:ln>
        </p:spPr>
        <p: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Char char="–"/>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9pPr>
          </a:lstStyle>
          <a:p>
            <a:pPr marL="0" indent="0">
              <a:buNone/>
            </a:pPr>
            <a:r>
              <a:rPr lang="zh-CN" altLang="en-US" sz="2400" dirty="0">
                <a:effectLst/>
                <a:latin typeface="+mj-lt"/>
              </a:rPr>
              <a:t>       长征胜利启示我们：心中有信仰，脚下有力量；没有牢不可破的理想信念，没有崇高理想信念的有力支撑，要取得长征胜利是不可想象的。</a:t>
            </a:r>
            <a:endParaRPr lang="zh-CN" altLang="en-US" sz="2400" dirty="0">
              <a:effectLst/>
              <a:latin typeface="+mj-lt"/>
            </a:endParaRPr>
          </a:p>
          <a:p>
            <a:pPr marL="0" indent="0">
              <a:buNone/>
            </a:pPr>
            <a:r>
              <a:rPr lang="zh-CN" altLang="en-US" sz="2400" dirty="0">
                <a:effectLst/>
                <a:latin typeface="+mj-lt"/>
              </a:rPr>
              <a:t>　                                                                      　</a:t>
            </a:r>
            <a:r>
              <a:rPr lang="en-US" altLang="zh-CN" sz="2400" dirty="0">
                <a:effectLst/>
                <a:latin typeface="+mj-lt"/>
              </a:rPr>
              <a:t>——</a:t>
            </a:r>
            <a:r>
              <a:rPr lang="zh-CN" altLang="en-US" sz="2400" dirty="0">
                <a:effectLst/>
                <a:latin typeface="+mj-lt"/>
              </a:rPr>
              <a:t>习近平</a:t>
            </a:r>
            <a:endParaRPr lang="en-US" altLang="zh-CN" sz="2400" dirty="0">
              <a:effectLst/>
              <a:latin typeface="+mj-lt"/>
            </a:endParaRPr>
          </a:p>
          <a:p>
            <a:pPr marL="0" indent="0">
              <a:buNone/>
            </a:pPr>
            <a:endParaRPr lang="en-US" altLang="zh-CN" sz="2400" dirty="0">
              <a:effectLst/>
              <a:latin typeface="+mj-lt"/>
            </a:endParaRPr>
          </a:p>
          <a:p>
            <a:pPr marL="0" indent="0">
              <a:lnSpc>
                <a:spcPct val="90000"/>
              </a:lnSpc>
              <a:buNone/>
            </a:pPr>
            <a:r>
              <a:rPr lang="zh-CN" altLang="en-US" sz="2400" dirty="0">
                <a:effectLst/>
                <a:latin typeface="+mj-lt"/>
              </a:rPr>
              <a:t>       心有所信，方能行远。面向未来，走好新时代的长征路，我们更需要坚定理想信念、矢志拼搏奋斗。</a:t>
            </a:r>
            <a:endParaRPr lang="en-US" altLang="zh-CN" sz="2400" dirty="0">
              <a:effectLst/>
              <a:latin typeface="+mj-lt"/>
            </a:endParaRPr>
          </a:p>
          <a:p>
            <a:pPr marL="0" indent="0">
              <a:lnSpc>
                <a:spcPct val="90000"/>
              </a:lnSpc>
              <a:buNone/>
            </a:pPr>
            <a:r>
              <a:rPr lang="en-US" altLang="zh-CN" sz="2400" dirty="0">
                <a:effectLst/>
                <a:latin typeface="+mj-lt"/>
                <a:sym typeface="+mn-ea"/>
              </a:rPr>
              <a:t>                                                                             ——</a:t>
            </a:r>
            <a:r>
              <a:rPr lang="zh-CN" altLang="en-US" sz="2400" dirty="0">
                <a:effectLst/>
                <a:latin typeface="+mj-lt"/>
                <a:sym typeface="+mn-ea"/>
              </a:rPr>
              <a:t>习近平</a:t>
            </a:r>
            <a:endParaRPr lang="zh-CN" altLang="en-US" sz="2400" dirty="0">
              <a:effectLst/>
              <a:latin typeface="+mj-lt"/>
            </a:endParaRPr>
          </a:p>
          <a:p>
            <a:pPr marL="0" indent="0">
              <a:lnSpc>
                <a:spcPct val="90000"/>
              </a:lnSpc>
              <a:buNone/>
            </a:pPr>
            <a:endParaRPr lang="zh-CN" altLang="en-US" sz="2400" u="sng" dirty="0">
              <a:effectLst/>
              <a:latin typeface="+mj-lt"/>
            </a:endParaRPr>
          </a:p>
          <a:p>
            <a:pPr marL="0" indent="0">
              <a:lnSpc>
                <a:spcPct val="90000"/>
              </a:lnSpc>
              <a:buNone/>
            </a:pPr>
            <a:r>
              <a:rPr lang="en-US" altLang="zh-CN" sz="2400" dirty="0">
                <a:effectLst/>
                <a:latin typeface="+mj-lt"/>
                <a:sym typeface="+mn-ea"/>
              </a:rPr>
              <a:t>       </a:t>
            </a:r>
            <a:r>
              <a:rPr lang="en-US" altLang="zh-CN" sz="2400" dirty="0" err="1">
                <a:effectLst/>
                <a:latin typeface="+mj-lt"/>
                <a:sym typeface="+mn-ea"/>
              </a:rPr>
              <a:t>有信念、有梦想、有奋斗、有奉献的人生，才是有意义的人生</a:t>
            </a:r>
            <a:r>
              <a:rPr lang="en-US" altLang="zh-CN" sz="2400" dirty="0">
                <a:effectLst/>
                <a:latin typeface="+mj-lt"/>
                <a:sym typeface="+mn-ea"/>
              </a:rPr>
              <a:t>。</a:t>
            </a:r>
            <a:endParaRPr lang="en-US" altLang="zh-CN" sz="2400" dirty="0">
              <a:effectLst/>
              <a:latin typeface="+mj-lt"/>
              <a:sym typeface="+mn-ea"/>
            </a:endParaRPr>
          </a:p>
          <a:p>
            <a:pPr marL="0" indent="0">
              <a:lnSpc>
                <a:spcPct val="90000"/>
              </a:lnSpc>
              <a:buNone/>
            </a:pPr>
            <a:r>
              <a:rPr lang="en-US" altLang="zh-CN" sz="2400" dirty="0">
                <a:effectLst/>
                <a:latin typeface="+mj-lt"/>
                <a:sym typeface="+mn-ea"/>
              </a:rPr>
              <a:t>                                                                             ——</a:t>
            </a:r>
            <a:r>
              <a:rPr lang="zh-CN" altLang="en-US" sz="2400" dirty="0">
                <a:effectLst/>
                <a:latin typeface="+mj-lt"/>
                <a:sym typeface="+mn-ea"/>
              </a:rPr>
              <a:t>习近平</a:t>
            </a:r>
            <a:endParaRPr lang="zh-CN" altLang="en-US" sz="2400" dirty="0">
              <a:effectLst/>
              <a:latin typeface="宋体" panose="02010600030101010101" pitchFamily="2" charset="-122"/>
            </a:endParaRPr>
          </a:p>
          <a:p>
            <a:pPr>
              <a:lnSpc>
                <a:spcPct val="90000"/>
              </a:lnSpc>
              <a:buNone/>
            </a:pPr>
            <a:endParaRPr lang="zh-CN" altLang="en-US" sz="2400" dirty="0">
              <a:effectLst/>
              <a:latin typeface="宋体" panose="02010600030101010101" pitchFamily="2" charset="-122"/>
            </a:endParaRPr>
          </a:p>
          <a:p>
            <a:pPr>
              <a:lnSpc>
                <a:spcPct val="90000"/>
              </a:lnSpc>
              <a:buNone/>
            </a:pPr>
            <a:endParaRPr lang="zh-CN" altLang="en-US" sz="2400" dirty="0">
              <a:effectLst/>
              <a:latin typeface="宋体" panose="02010600030101010101" pitchFamily="2" charset="-122"/>
            </a:endParaRPr>
          </a:p>
        </p:txBody>
      </p:sp>
      <p:sp>
        <p:nvSpPr>
          <p:cNvPr id="18" name="文本框 17"/>
          <p:cNvSpPr txBox="1"/>
          <p:nvPr/>
        </p:nvSpPr>
        <p:spPr>
          <a:xfrm>
            <a:off x="2228104" y="788715"/>
            <a:ext cx="1620957" cy="523220"/>
          </a:xfrm>
          <a:prstGeom prst="rect">
            <a:avLst/>
          </a:prstGeom>
          <a:noFill/>
        </p:spPr>
        <p:txBody>
          <a:bodyPr wrap="none" rtlCol="0" anchor="t">
            <a:spAutoFit/>
          </a:bodyPr>
          <a:lstStyle/>
          <a:p>
            <a:r>
              <a:rPr lang="zh-CN" altLang="en-US" sz="2800" b="1" kern="0" dirty="0">
                <a:cs typeface="+mn-ea"/>
                <a:sym typeface="+mn-lt"/>
              </a:rPr>
              <a:t>课程导入</a:t>
            </a:r>
            <a:endParaRPr lang="zh-CN" altLang="en-US" sz="2800" dirty="0">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b="1" dirty="0">
              <a:cs typeface="+mn-ea"/>
              <a:sym typeface="+mn-lt"/>
            </a:endParaRPr>
          </a:p>
        </p:txBody>
      </p:sp>
      <p:sp>
        <p:nvSpPr>
          <p:cNvPr id="6" name="文本框 5"/>
          <p:cNvSpPr txBox="1"/>
          <p:nvPr/>
        </p:nvSpPr>
        <p:spPr>
          <a:xfrm>
            <a:off x="2516078" y="921987"/>
            <a:ext cx="4247194" cy="523220"/>
          </a:xfrm>
          <a:prstGeom prst="rect">
            <a:avLst/>
          </a:prstGeom>
          <a:noFill/>
        </p:spPr>
        <p:txBody>
          <a:bodyPr wrap="square">
            <a:spAutoFit/>
          </a:bodyPr>
          <a:lstStyle/>
          <a:p>
            <a:r>
              <a:rPr lang="zh-CN" altLang="en-US" sz="2800" b="1" dirty="0"/>
              <a:t>（一）理想的内涵与特征</a:t>
            </a:r>
            <a:endParaRPr lang="zh-CN" altLang="en-US" sz="2800" b="1" dirty="0"/>
          </a:p>
        </p:txBody>
      </p:sp>
      <p:sp>
        <p:nvSpPr>
          <p:cNvPr id="7" name="文本框 6"/>
          <p:cNvSpPr txBox="1"/>
          <p:nvPr/>
        </p:nvSpPr>
        <p:spPr>
          <a:xfrm>
            <a:off x="7480722" y="3182925"/>
            <a:ext cx="4844492" cy="1753235"/>
          </a:xfrm>
          <a:prstGeom prst="rect">
            <a:avLst/>
          </a:prstGeom>
          <a:noFill/>
        </p:spPr>
        <p:txBody>
          <a:bodyPr wrap="square" rtlCol="0" anchor="t">
            <a:spAutoFit/>
          </a:bodyPr>
          <a:lstStyle/>
          <a:p>
            <a:pPr fontAlgn="auto">
              <a:lnSpc>
                <a:spcPct val="150000"/>
              </a:lnSpc>
            </a:pPr>
            <a:r>
              <a:rPr lang="en-US" altLang="zh-CN" sz="2400" b="1" dirty="0"/>
              <a:t>       </a:t>
            </a:r>
            <a:r>
              <a:rPr lang="zh-CN" altLang="en-US" sz="2400" dirty="0">
                <a:solidFill>
                  <a:srgbClr val="FF0000"/>
                </a:solidFill>
                <a:latin typeface="+mj-lt"/>
              </a:rPr>
              <a:t>问题链：</a:t>
            </a:r>
            <a:endParaRPr lang="zh-CN" altLang="en-US" sz="2400" dirty="0">
              <a:latin typeface="+mj-lt"/>
            </a:endParaRPr>
          </a:p>
          <a:p>
            <a:pPr fontAlgn="auto">
              <a:lnSpc>
                <a:spcPct val="150000"/>
              </a:lnSpc>
            </a:pPr>
            <a:r>
              <a:rPr lang="zh-CN" altLang="en-US" sz="2400" dirty="0">
                <a:latin typeface="+mj-lt"/>
              </a:rPr>
              <a:t> </a:t>
            </a:r>
            <a:r>
              <a:rPr lang="en-US" altLang="zh-CN" sz="2400" dirty="0">
                <a:latin typeface="+mj-lt"/>
              </a:rPr>
              <a:t>      </a:t>
            </a:r>
            <a:r>
              <a:rPr lang="zh-CN" altLang="en-US" sz="2400" dirty="0">
                <a:latin typeface="+mj-lt"/>
              </a:rPr>
              <a:t>理想与目标是什么关系？</a:t>
            </a:r>
            <a:endParaRPr lang="zh-CN" altLang="en-US" sz="2400" dirty="0">
              <a:latin typeface="+mj-lt"/>
            </a:endParaRPr>
          </a:p>
          <a:p>
            <a:pPr fontAlgn="auto">
              <a:lnSpc>
                <a:spcPct val="150000"/>
              </a:lnSpc>
            </a:pPr>
            <a:r>
              <a:rPr lang="en-US" altLang="zh-CN" sz="2400" dirty="0">
                <a:latin typeface="+mj-lt"/>
              </a:rPr>
              <a:t>       </a:t>
            </a:r>
            <a:r>
              <a:rPr lang="zh-CN" altLang="en-US" sz="2400" dirty="0">
                <a:latin typeface="+mj-lt"/>
              </a:rPr>
              <a:t>空想、幻想与理想有何区别</a:t>
            </a:r>
            <a:r>
              <a:rPr lang="zh-CN" altLang="en-US" sz="2400" dirty="0">
                <a:latin typeface="+mj-lt"/>
                <a:sym typeface="+mn-ea"/>
              </a:rPr>
              <a:t>？</a:t>
            </a:r>
            <a:endParaRPr lang="en-US" altLang="zh-CN" sz="2400" dirty="0">
              <a:latin typeface="+mj-lt"/>
            </a:endParaRPr>
          </a:p>
        </p:txBody>
      </p:sp>
      <p:pic>
        <p:nvPicPr>
          <p:cNvPr id="2" name="【泪目怀念！视频回顾袁隆平的90后追梦人生】“我有两个梦，一个是禾下乘凉梦；第二个是杂交稻覆盖全球梦”…为了">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694116" y="1966661"/>
            <a:ext cx="7282467" cy="4096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dirty="0">
              <a:cs typeface="+mn-ea"/>
              <a:sym typeface="+mn-lt"/>
            </a:endParaRPr>
          </a:p>
        </p:txBody>
      </p:sp>
      <p:sp>
        <p:nvSpPr>
          <p:cNvPr id="15" name="文本框 14"/>
          <p:cNvSpPr txBox="1"/>
          <p:nvPr/>
        </p:nvSpPr>
        <p:spPr>
          <a:xfrm>
            <a:off x="2516078" y="921987"/>
            <a:ext cx="4247194" cy="523220"/>
          </a:xfrm>
          <a:prstGeom prst="rect">
            <a:avLst/>
          </a:prstGeom>
          <a:noFill/>
        </p:spPr>
        <p:txBody>
          <a:bodyPr wrap="square">
            <a:spAutoFit/>
          </a:bodyPr>
          <a:lstStyle/>
          <a:p>
            <a:r>
              <a:rPr lang="zh-CN" altLang="en-US" sz="2800" b="1" dirty="0"/>
              <a:t>（一）理想的内涵与特征</a:t>
            </a:r>
            <a:endParaRPr lang="zh-CN" altLang="en-US" sz="2800" b="1" dirty="0"/>
          </a:p>
        </p:txBody>
      </p:sp>
      <p:sp>
        <p:nvSpPr>
          <p:cNvPr id="16" name="文本框 15"/>
          <p:cNvSpPr txBox="1"/>
          <p:nvPr/>
        </p:nvSpPr>
        <p:spPr>
          <a:xfrm>
            <a:off x="572870" y="1841299"/>
            <a:ext cx="1483995" cy="460375"/>
          </a:xfrm>
          <a:prstGeom prst="rect">
            <a:avLst/>
          </a:prstGeom>
          <a:noFill/>
        </p:spPr>
        <p:txBody>
          <a:bodyPr wrap="square" rtlCol="0" anchor="t">
            <a:spAutoFit/>
          </a:bodyPr>
          <a:lstStyle/>
          <a:p>
            <a:r>
              <a:rPr lang="en-US" sz="2400" b="1" dirty="0">
                <a:solidFill>
                  <a:schemeClr val="tx1"/>
                </a:solidFill>
                <a:latin typeface="+mj-ea"/>
                <a:ea typeface="+mj-ea"/>
              </a:rPr>
              <a:t>1.</a:t>
            </a:r>
            <a:r>
              <a:rPr lang="zh-CN" altLang="en-US" sz="2400" b="1" dirty="0">
                <a:solidFill>
                  <a:schemeClr val="tx1"/>
                </a:solidFill>
                <a:latin typeface="+mj-ea"/>
                <a:ea typeface="+mj-ea"/>
              </a:rPr>
              <a:t>内涵</a:t>
            </a:r>
            <a:endParaRPr lang="zh-CN" altLang="en-US" sz="2400" b="1" dirty="0">
              <a:solidFill>
                <a:schemeClr val="tx1"/>
              </a:solidFill>
              <a:latin typeface="+mj-ea"/>
              <a:ea typeface="+mj-ea"/>
            </a:endParaRPr>
          </a:p>
        </p:txBody>
      </p:sp>
      <p:sp>
        <p:nvSpPr>
          <p:cNvPr id="17" name="文本框 16"/>
          <p:cNvSpPr txBox="1"/>
          <p:nvPr/>
        </p:nvSpPr>
        <p:spPr>
          <a:xfrm>
            <a:off x="646119" y="2805434"/>
            <a:ext cx="6430184" cy="2242858"/>
          </a:xfrm>
          <a:prstGeom prst="rect">
            <a:avLst/>
          </a:prstGeom>
          <a:noFill/>
          <a:ln w="19050">
            <a:solidFill>
              <a:srgbClr val="C00000"/>
            </a:solidFill>
          </a:ln>
        </p:spPr>
        <p:txBody>
          <a:bodyPr wrap="square" rtlCol="0" anchor="t">
            <a:spAutoFit/>
          </a:bodyPr>
          <a:lstStyle/>
          <a:p>
            <a:pPr lvl="0" algn="l">
              <a:lnSpc>
                <a:spcPct val="150000"/>
              </a:lnSpc>
              <a:spcBef>
                <a:spcPct val="0"/>
              </a:spcBef>
              <a:spcAft>
                <a:spcPct val="35000"/>
              </a:spcAft>
            </a:pPr>
            <a:r>
              <a:rPr lang="en-US" altLang="zh-CN" sz="2400" dirty="0">
                <a:sym typeface="+mn-ea"/>
              </a:rPr>
              <a:t>        </a:t>
            </a:r>
            <a:r>
              <a:rPr lang="zh-CN" sz="2400" dirty="0">
                <a:sym typeface="+mn-ea"/>
              </a:rPr>
              <a:t>理想是人们在实践中形成的，有实现可能性的，对未来社会和自身发展目标的向往与追求，是人们的世界观、人生观和价值观在奋斗目标上的集中反映。</a:t>
            </a:r>
            <a:endParaRPr lang="zh-CN" altLang="en-US" dirty="0"/>
          </a:p>
        </p:txBody>
      </p:sp>
      <p:pic>
        <p:nvPicPr>
          <p:cNvPr id="1026"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229" y="2565614"/>
            <a:ext cx="451485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dirty="0">
              <a:cs typeface="+mn-ea"/>
              <a:sym typeface="+mn-lt"/>
            </a:endParaRPr>
          </a:p>
        </p:txBody>
      </p:sp>
      <p:sp>
        <p:nvSpPr>
          <p:cNvPr id="15" name="文本框 14"/>
          <p:cNvSpPr txBox="1"/>
          <p:nvPr/>
        </p:nvSpPr>
        <p:spPr>
          <a:xfrm>
            <a:off x="2516078" y="921987"/>
            <a:ext cx="4247194" cy="523220"/>
          </a:xfrm>
          <a:prstGeom prst="rect">
            <a:avLst/>
          </a:prstGeom>
          <a:noFill/>
        </p:spPr>
        <p:txBody>
          <a:bodyPr wrap="square">
            <a:spAutoFit/>
          </a:bodyPr>
          <a:lstStyle/>
          <a:p>
            <a:r>
              <a:rPr lang="zh-CN" altLang="en-US" sz="2800" b="1" dirty="0"/>
              <a:t>（一）理想的内涵与特征</a:t>
            </a:r>
            <a:endParaRPr lang="zh-CN" altLang="en-US" sz="2800" b="1" dirty="0"/>
          </a:p>
        </p:txBody>
      </p:sp>
      <p:sp>
        <p:nvSpPr>
          <p:cNvPr id="16" name="文本框 15"/>
          <p:cNvSpPr txBox="1"/>
          <p:nvPr/>
        </p:nvSpPr>
        <p:spPr>
          <a:xfrm>
            <a:off x="572870" y="1841299"/>
            <a:ext cx="1483995" cy="460375"/>
          </a:xfrm>
          <a:prstGeom prst="rect">
            <a:avLst/>
          </a:prstGeom>
          <a:noFill/>
        </p:spPr>
        <p:txBody>
          <a:bodyPr wrap="square" rtlCol="0" anchor="t">
            <a:spAutoFit/>
          </a:bodyPr>
          <a:lstStyle/>
          <a:p>
            <a:r>
              <a:rPr lang="en-US" sz="2400" b="1" dirty="0">
                <a:solidFill>
                  <a:schemeClr val="tx1"/>
                </a:solidFill>
                <a:latin typeface="+mj-ea"/>
                <a:ea typeface="+mj-ea"/>
              </a:rPr>
              <a:t>2.</a:t>
            </a:r>
            <a:r>
              <a:rPr lang="zh-CN" altLang="en-US" sz="2400" b="1" dirty="0">
                <a:solidFill>
                  <a:schemeClr val="tx1"/>
                </a:solidFill>
                <a:latin typeface="+mj-ea"/>
                <a:ea typeface="+mj-ea"/>
              </a:rPr>
              <a:t>类型</a:t>
            </a:r>
            <a:endParaRPr lang="zh-CN" altLang="en-US" sz="2400" b="1" dirty="0">
              <a:solidFill>
                <a:schemeClr val="tx1"/>
              </a:solidFill>
              <a:latin typeface="+mj-ea"/>
              <a:ea typeface="+mj-ea"/>
            </a:endParaRPr>
          </a:p>
        </p:txBody>
      </p:sp>
      <p:sp>
        <p:nvSpPr>
          <p:cNvPr id="8" name="文本框 7"/>
          <p:cNvSpPr txBox="1"/>
          <p:nvPr/>
        </p:nvSpPr>
        <p:spPr>
          <a:xfrm>
            <a:off x="572870" y="2615287"/>
            <a:ext cx="8268970" cy="2630657"/>
          </a:xfrm>
          <a:prstGeom prst="rect">
            <a:avLst/>
          </a:prstGeom>
          <a:noFill/>
        </p:spPr>
        <p:txBody>
          <a:bodyPr wrap="square" rtlCol="0" anchor="t">
            <a:spAutoFit/>
          </a:bodyPr>
          <a:lstStyle/>
          <a:p>
            <a:pPr lvl="0" algn="l">
              <a:lnSpc>
                <a:spcPct val="150000"/>
              </a:lnSpc>
              <a:spcBef>
                <a:spcPct val="0"/>
              </a:spcBef>
              <a:spcAft>
                <a:spcPct val="35000"/>
              </a:spcAft>
            </a:pPr>
            <a:r>
              <a:rPr lang="zh-CN" altLang="en-US" sz="2400" dirty="0">
                <a:sym typeface="+mn-ea"/>
              </a:rPr>
              <a:t>从层次上分：崇高理想、一般理想</a:t>
            </a:r>
            <a:endParaRPr lang="zh-CN" altLang="en-US" sz="2400" dirty="0">
              <a:sym typeface="+mn-ea"/>
            </a:endParaRPr>
          </a:p>
          <a:p>
            <a:pPr lvl="0" algn="l">
              <a:lnSpc>
                <a:spcPct val="150000"/>
              </a:lnSpc>
              <a:spcBef>
                <a:spcPct val="0"/>
              </a:spcBef>
              <a:spcAft>
                <a:spcPct val="35000"/>
              </a:spcAft>
            </a:pPr>
            <a:r>
              <a:rPr lang="zh-CN" altLang="en-US" sz="2400" dirty="0">
                <a:sym typeface="+mn-ea"/>
              </a:rPr>
              <a:t>从时序上分：长远理想、近期理想</a:t>
            </a:r>
            <a:endParaRPr lang="zh-CN" altLang="en-US" sz="2400" dirty="0">
              <a:sym typeface="+mn-ea"/>
            </a:endParaRPr>
          </a:p>
          <a:p>
            <a:pPr lvl="0" algn="l">
              <a:lnSpc>
                <a:spcPct val="150000"/>
              </a:lnSpc>
              <a:spcBef>
                <a:spcPct val="0"/>
              </a:spcBef>
              <a:spcAft>
                <a:spcPct val="35000"/>
              </a:spcAft>
            </a:pPr>
            <a:r>
              <a:rPr lang="zh-CN" altLang="en-US" sz="2400" dirty="0">
                <a:sym typeface="+mn-ea"/>
              </a:rPr>
              <a:t>从对象上分：个人理想、社会理想</a:t>
            </a:r>
            <a:endParaRPr lang="zh-CN" altLang="en-US" sz="2400" dirty="0">
              <a:sym typeface="+mn-ea"/>
            </a:endParaRPr>
          </a:p>
          <a:p>
            <a:pPr lvl="0" algn="l">
              <a:lnSpc>
                <a:spcPct val="150000"/>
              </a:lnSpc>
              <a:spcBef>
                <a:spcPct val="0"/>
              </a:spcBef>
              <a:spcAft>
                <a:spcPct val="35000"/>
              </a:spcAft>
            </a:pPr>
            <a:r>
              <a:rPr lang="zh-CN" altLang="en-US" sz="2400" dirty="0">
                <a:sym typeface="+mn-ea"/>
              </a:rPr>
              <a:t>从内容上分：生活理想、职业理想、道德理想、政治理想</a:t>
            </a:r>
            <a:endParaRPr lang="zh-CN" altLang="en-US" sz="2400" dirty="0">
              <a:sym typeface="+mn-ea"/>
            </a:endParaRPr>
          </a:p>
        </p:txBody>
      </p:sp>
      <p:pic>
        <p:nvPicPr>
          <p:cNvPr id="9" name="图片 8" descr="&amp;pfm8920322901&amp;&amp;spt111&amp;&amp;bdt100&amp;&amp;wdt2550&amp;"/>
          <p:cNvPicPr>
            <a:picLocks noChangeAspect="1"/>
          </p:cNvPicPr>
          <p:nvPr/>
        </p:nvPicPr>
        <p:blipFill>
          <a:blip r:embed="rId3">
            <a:extLst>
              <a:ext uri="{BEBA8EAE-BF5A-486C-A8C5-ECC9F3942E4B}">
                <a14:imgProps xmlns:a14="http://schemas.microsoft.com/office/drawing/2010/main">
                  <a14:imgLayer r:embed="rId4"/>
                </a14:imgProps>
              </a:ext>
            </a:extLst>
          </a:blip>
          <a:srcRect/>
          <a:stretch>
            <a:fillRect/>
          </a:stretch>
        </p:blipFill>
        <p:spPr>
          <a:xfrm>
            <a:off x="8507660" y="2071486"/>
            <a:ext cx="3314757" cy="28713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2788611" y="132380"/>
            <a:ext cx="3877985" cy="584775"/>
          </a:xfrm>
          <a:prstGeom prst="rect">
            <a:avLst/>
          </a:prstGeom>
          <a:noFill/>
        </p:spPr>
        <p:txBody>
          <a:bodyPr wrap="none" rtlCol="0" anchor="t">
            <a:spAutoFit/>
          </a:bodyPr>
          <a:lstStyle/>
          <a:p>
            <a:r>
              <a:rPr lang="zh-CN" altLang="en-US" sz="3200" b="1" kern="0" dirty="0">
                <a:cs typeface="+mn-ea"/>
                <a:sym typeface="+mn-lt"/>
              </a:rPr>
              <a:t>一、什么是理想信念</a:t>
            </a:r>
            <a:endParaRPr lang="zh-CN" altLang="en-US" sz="3200" dirty="0">
              <a:cs typeface="+mn-ea"/>
              <a:sym typeface="+mn-lt"/>
            </a:endParaRPr>
          </a:p>
        </p:txBody>
      </p:sp>
      <p:sp>
        <p:nvSpPr>
          <p:cNvPr id="15" name="文本框 14"/>
          <p:cNvSpPr txBox="1"/>
          <p:nvPr/>
        </p:nvSpPr>
        <p:spPr>
          <a:xfrm>
            <a:off x="2516078" y="921987"/>
            <a:ext cx="4247194" cy="523220"/>
          </a:xfrm>
          <a:prstGeom prst="rect">
            <a:avLst/>
          </a:prstGeom>
          <a:noFill/>
        </p:spPr>
        <p:txBody>
          <a:bodyPr wrap="square">
            <a:spAutoFit/>
          </a:bodyPr>
          <a:lstStyle/>
          <a:p>
            <a:r>
              <a:rPr lang="zh-CN" altLang="en-US" sz="2800" b="1" dirty="0"/>
              <a:t>（一）理想的内涵与特征</a:t>
            </a:r>
            <a:endParaRPr lang="zh-CN" altLang="en-US" sz="2800" b="1" dirty="0"/>
          </a:p>
        </p:txBody>
      </p:sp>
      <p:sp>
        <p:nvSpPr>
          <p:cNvPr id="16" name="文本框 15"/>
          <p:cNvSpPr txBox="1"/>
          <p:nvPr/>
        </p:nvSpPr>
        <p:spPr>
          <a:xfrm>
            <a:off x="572870" y="1841299"/>
            <a:ext cx="1483995" cy="460375"/>
          </a:xfrm>
          <a:prstGeom prst="rect">
            <a:avLst/>
          </a:prstGeom>
          <a:noFill/>
        </p:spPr>
        <p:txBody>
          <a:bodyPr wrap="square" rtlCol="0" anchor="t">
            <a:spAutoFit/>
          </a:bodyPr>
          <a:lstStyle/>
          <a:p>
            <a:r>
              <a:rPr lang="en-US" sz="2400" b="1" dirty="0">
                <a:solidFill>
                  <a:schemeClr val="tx1"/>
                </a:solidFill>
                <a:latin typeface="+mj-ea"/>
                <a:ea typeface="+mj-ea"/>
              </a:rPr>
              <a:t>3.</a:t>
            </a:r>
            <a:r>
              <a:rPr lang="zh-CN" altLang="en-US" sz="2400" b="1" dirty="0">
                <a:solidFill>
                  <a:schemeClr val="tx1"/>
                </a:solidFill>
                <a:latin typeface="+mj-ea"/>
                <a:ea typeface="+mj-ea"/>
              </a:rPr>
              <a:t>特征</a:t>
            </a:r>
            <a:endParaRPr lang="zh-CN" altLang="en-US" sz="2400" b="1" dirty="0">
              <a:solidFill>
                <a:schemeClr val="tx1"/>
              </a:solidFill>
              <a:latin typeface="+mj-ea"/>
              <a:ea typeface="+mj-ea"/>
            </a:endParaRPr>
          </a:p>
        </p:txBody>
      </p:sp>
      <p:graphicFrame>
        <p:nvGraphicFramePr>
          <p:cNvPr id="10" name="图示 9"/>
          <p:cNvGraphicFramePr/>
          <p:nvPr/>
        </p:nvGraphicFramePr>
        <p:xfrm>
          <a:off x="3829382" y="2158098"/>
          <a:ext cx="5674427" cy="770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本占位符 11265"/>
          <p:cNvSpPr>
            <a:spLocks noGrp="1"/>
          </p:cNvSpPr>
          <p:nvPr/>
        </p:nvSpPr>
        <p:spPr>
          <a:xfrm>
            <a:off x="4000260" y="3641870"/>
            <a:ext cx="4536440" cy="2240915"/>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n"/>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Char char="–"/>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sz="2000" b="0" i="0" u="none" kern="1200" baseline="0">
                <a:solidFill>
                  <a:schemeClr val="tx1"/>
                </a:solidFill>
                <a:effectLst>
                  <a:outerShdw blurRad="38100" dist="38100" dir="2700000">
                    <a:srgbClr val="000000"/>
                  </a:outerShdw>
                </a:effectLst>
                <a:latin typeface="+mn-lt"/>
                <a:ea typeface="+mn-ea"/>
                <a:cs typeface="+mn-cs"/>
              </a:defRPr>
            </a:lvl9pPr>
          </a:lstStyle>
          <a:p>
            <a:pPr marL="0" algn="ctr" fontAlgn="auto">
              <a:spcAft>
                <a:spcPct val="35000"/>
              </a:spcAft>
              <a:buClrTx/>
              <a:buSzTx/>
              <a:buFont typeface="Wingdings" panose="05000000000000000000" pitchFamily="2" charset="2"/>
              <a:buNone/>
            </a:pPr>
            <a:r>
              <a:rPr lang="zh-CN" altLang="en-US" sz="2400" dirty="0"/>
              <a:t>   </a:t>
            </a:r>
            <a:r>
              <a:rPr lang="zh-CN" altLang="en-US" sz="2400" dirty="0">
                <a:effectLst/>
                <a:latin typeface="+mn-ea"/>
                <a:cs typeface="+mn-ea"/>
              </a:rPr>
              <a:t>饥饿的年代，理想是 </a:t>
            </a:r>
            <a:r>
              <a:rPr lang="zh-CN" altLang="en-US" sz="2400" u="sng" dirty="0">
                <a:effectLst/>
                <a:latin typeface="+mn-ea"/>
                <a:cs typeface="+mn-ea"/>
              </a:rPr>
              <a:t>    ？</a:t>
            </a:r>
            <a:r>
              <a:rPr lang="zh-CN" altLang="en-US" sz="2400" dirty="0">
                <a:effectLst/>
                <a:latin typeface="+mn-ea"/>
                <a:cs typeface="+mn-ea"/>
              </a:rPr>
              <a:t>；</a:t>
            </a:r>
            <a:endParaRPr lang="zh-CN" altLang="en-US" sz="2400" dirty="0">
              <a:effectLst/>
              <a:latin typeface="+mn-ea"/>
              <a:cs typeface="+mn-ea"/>
            </a:endParaRPr>
          </a:p>
          <a:p>
            <a:pPr marL="0" algn="ctr" fontAlgn="auto">
              <a:spcAft>
                <a:spcPct val="35000"/>
              </a:spcAft>
              <a:buClrTx/>
              <a:buSzTx/>
              <a:buFont typeface="Wingdings" panose="05000000000000000000" pitchFamily="2" charset="2"/>
              <a:buNone/>
            </a:pPr>
            <a:r>
              <a:rPr lang="zh-CN" altLang="en-US" sz="2400" dirty="0">
                <a:effectLst/>
                <a:latin typeface="+mn-ea"/>
                <a:cs typeface="+mn-ea"/>
              </a:rPr>
              <a:t>   温饱的年代，理想是 </a:t>
            </a:r>
            <a:r>
              <a:rPr lang="zh-CN" altLang="en-US" sz="2400" u="sng" dirty="0">
                <a:effectLst/>
                <a:latin typeface="+mn-ea"/>
                <a:cs typeface="+mn-ea"/>
                <a:sym typeface="+mn-ea"/>
              </a:rPr>
              <a:t>    ？</a:t>
            </a:r>
            <a:r>
              <a:rPr lang="zh-CN" altLang="en-US" sz="2400" dirty="0">
                <a:effectLst/>
                <a:latin typeface="+mn-ea"/>
                <a:cs typeface="+mn-ea"/>
              </a:rPr>
              <a:t>；</a:t>
            </a:r>
            <a:endParaRPr lang="zh-CN" altLang="en-US" sz="2400" dirty="0">
              <a:effectLst/>
              <a:latin typeface="+mn-ea"/>
              <a:cs typeface="+mn-ea"/>
            </a:endParaRPr>
          </a:p>
          <a:p>
            <a:pPr marL="0" algn="ctr" fontAlgn="auto">
              <a:spcAft>
                <a:spcPct val="35000"/>
              </a:spcAft>
              <a:buClrTx/>
              <a:buSzTx/>
              <a:buFont typeface="Wingdings" panose="05000000000000000000" pitchFamily="2" charset="2"/>
              <a:buNone/>
            </a:pPr>
            <a:r>
              <a:rPr lang="zh-CN" altLang="en-US" sz="2400" dirty="0">
                <a:effectLst/>
                <a:latin typeface="+mn-ea"/>
                <a:cs typeface="+mn-ea"/>
              </a:rPr>
              <a:t>   离乱的年代，理想是 </a:t>
            </a:r>
            <a:r>
              <a:rPr lang="zh-CN" altLang="en-US" sz="2400" u="sng" dirty="0">
                <a:effectLst/>
                <a:latin typeface="+mn-ea"/>
                <a:cs typeface="+mn-ea"/>
                <a:sym typeface="+mn-ea"/>
              </a:rPr>
              <a:t>    ？</a:t>
            </a:r>
            <a:r>
              <a:rPr lang="zh-CN" altLang="en-US" sz="2400" dirty="0">
                <a:effectLst/>
                <a:latin typeface="+mn-ea"/>
                <a:cs typeface="+mn-ea"/>
              </a:rPr>
              <a:t>；</a:t>
            </a:r>
            <a:endParaRPr lang="zh-CN" altLang="en-US" sz="2400" dirty="0">
              <a:effectLst/>
              <a:latin typeface="+mn-ea"/>
              <a:cs typeface="+mn-ea"/>
            </a:endParaRPr>
          </a:p>
          <a:p>
            <a:pPr marL="0" algn="ctr" fontAlgn="auto">
              <a:spcAft>
                <a:spcPct val="35000"/>
              </a:spcAft>
              <a:buClrTx/>
              <a:buSzTx/>
              <a:buFont typeface="Wingdings" panose="05000000000000000000" pitchFamily="2" charset="2"/>
              <a:buNone/>
            </a:pPr>
            <a:r>
              <a:rPr lang="zh-CN" altLang="en-US" sz="2400" dirty="0">
                <a:effectLst/>
                <a:latin typeface="+mn-ea"/>
                <a:cs typeface="+mn-ea"/>
              </a:rPr>
              <a:t>   安定的年代，理想是 </a:t>
            </a:r>
            <a:r>
              <a:rPr lang="zh-CN" altLang="en-US" sz="2400" u="sng" dirty="0">
                <a:effectLst/>
                <a:latin typeface="+mn-ea"/>
                <a:cs typeface="+mn-ea"/>
                <a:sym typeface="+mn-ea"/>
              </a:rPr>
              <a:t>    ？</a:t>
            </a:r>
            <a:r>
              <a:rPr lang="zh-CN" altLang="en-US" sz="2400" dirty="0">
                <a:effectLst/>
                <a:latin typeface="+mn-ea"/>
                <a:cs typeface="+mn-ea"/>
              </a:rPr>
              <a:t>。</a:t>
            </a:r>
            <a:r>
              <a:rPr lang="zh-CN" altLang="en-US" sz="2400" dirty="0">
                <a:latin typeface="+mn-ea"/>
                <a:cs typeface="+mn-ea"/>
              </a:rPr>
              <a:t>         </a:t>
            </a:r>
            <a:endParaRPr lang="zh-CN" altLang="en-US" sz="2400" dirty="0">
              <a:latin typeface="+mn-ea"/>
              <a:cs typeface="+mn-ea"/>
            </a:endParaRPr>
          </a:p>
          <a:p>
            <a:pPr marL="0" algn="l" fontAlgn="auto">
              <a:spcAft>
                <a:spcPct val="35000"/>
              </a:spcAft>
              <a:buClrTx/>
              <a:buSzTx/>
              <a:buFont typeface="Wingdings" panose="05000000000000000000" pitchFamily="2" charset="2"/>
              <a:buNone/>
            </a:pPr>
            <a:r>
              <a:rPr lang="zh-CN" altLang="en-US" sz="2000" dirty="0">
                <a:latin typeface="+mn-ea"/>
                <a:cs typeface="+mn-ea"/>
              </a:rPr>
              <a:t>                         </a:t>
            </a:r>
            <a:endParaRPr lang="zh-CN" altLang="en-US" sz="2000" dirty="0">
              <a:latin typeface="+mn-ea"/>
              <a:cs typeface="+mn-ea"/>
            </a:endParaRPr>
          </a:p>
          <a:p>
            <a:pPr>
              <a:buClr>
                <a:schemeClr val="hlink"/>
              </a:buClr>
              <a:buSzPct val="80000"/>
              <a:buFont typeface="Wingdings" panose="05000000000000000000" pitchFamily="2" charset="2"/>
            </a:pPr>
            <a:endParaRPr lang="zh-CN" altLang="en-US" sz="2000" dirty="0">
              <a:latin typeface="+mn-ea"/>
              <a:cs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PP_MARK_KEY" val="90020f76-5181-4d30-a758-bb4e5b680dfb"/>
  <p:tag name="COMMONDATA" val="eyJoZGlkIjoiNWIxNGMxYTNmYmM3NDhhYmRmYzdkMDA0OTZjNmUwZjA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Words>
  <Application>WPS 演示</Application>
  <PresentationFormat>宽屏</PresentationFormat>
  <Paragraphs>110</Paragraphs>
  <Slides>12</Slides>
  <Notes>171</Notes>
  <HiddenSlides>0</HiddenSlides>
  <MMClips>19</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12</vt:i4>
      </vt:variant>
    </vt:vector>
  </HeadingPairs>
  <TitlesOfParts>
    <vt:vector size="45" baseType="lpstr">
      <vt:lpstr>Arial</vt:lpstr>
      <vt:lpstr>宋体</vt:lpstr>
      <vt:lpstr>Wingdings</vt:lpstr>
      <vt:lpstr>微软雅黑</vt:lpstr>
      <vt:lpstr>Wingdings</vt:lpstr>
      <vt:lpstr>华文行楷</vt:lpstr>
      <vt:lpstr>Calibri</vt:lpstr>
      <vt:lpstr>Times New Roman</vt:lpstr>
      <vt:lpstr>Arial Unicode MS</vt:lpstr>
      <vt:lpstr>等线</vt:lpstr>
      <vt:lpstr>黑体</vt:lpstr>
      <vt:lpstr>楷体</vt:lpstr>
      <vt:lpstr>隶书</vt:lpstr>
      <vt:lpstr>Verdana</vt:lpstr>
      <vt:lpstr>Verdana</vt:lpstr>
      <vt:lpstr>仿宋</vt:lpstr>
      <vt:lpstr>Calibri</vt:lpstr>
      <vt:lpstr>思源黑体 CN</vt:lpstr>
      <vt:lpstr>微软雅黑</vt:lpstr>
      <vt:lpstr>Arial</vt:lpstr>
      <vt:lpstr>微软雅黑 Light</vt:lpstr>
      <vt:lpstr>方正姚体</vt:lpstr>
      <vt:lpstr>华文新魏</vt:lpstr>
      <vt:lpstr>青云行楷</vt:lpstr>
      <vt:lpstr>凤箫声动鱼龙舞</vt:lpstr>
      <vt:lpstr>字魂江舟行客</vt:lpstr>
      <vt:lpstr>-apple-system-font</vt:lpstr>
      <vt:lpstr>Segoe Print</vt:lpstr>
      <vt:lpstr>楷体_GB2312</vt:lpstr>
      <vt:lpstr>新宋体</vt:lpstr>
      <vt:lpstr>等线 Light</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あ『神秘人』ギ</cp:lastModifiedBy>
  <cp:revision>263</cp:revision>
  <dcterms:created xsi:type="dcterms:W3CDTF">2020-05-26T11:11:00Z</dcterms:created>
  <dcterms:modified xsi:type="dcterms:W3CDTF">2023-03-06T02:18:15Z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B556E0DB40D944DDB69B2179415492D5</vt:lpwstr>
  </property>
</Properties>
</file>